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4"/>
  </p:notesMasterIdLst>
  <p:sldIdLst>
    <p:sldId id="258" r:id="rId2"/>
    <p:sldId id="259" r:id="rId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4965"/>
    <a:srgbClr val="FF5000"/>
    <a:srgbClr val="686A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p:restoredTop sz="94713"/>
  </p:normalViewPr>
  <p:slideViewPr>
    <p:cSldViewPr snapToGrid="0">
      <p:cViewPr varScale="1">
        <p:scale>
          <a:sx n="144" d="100"/>
          <a:sy n="144" d="100"/>
        </p:scale>
        <p:origin x="74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62ddd04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62ddd04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283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62ddd04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62ddd04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1152374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ody Slide 2">
  <p:cSld name="SECTION_HEADER_1">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475125" y="368774"/>
            <a:ext cx="6858000" cy="833700"/>
          </a:xfrm>
          <a:prstGeom prst="rect">
            <a:avLst/>
          </a:prstGeom>
          <a:noFill/>
          <a:ln>
            <a:noFill/>
          </a:ln>
        </p:spPr>
        <p:txBody>
          <a:bodyPr spcFirstLastPara="1" wrap="square" lIns="91425" tIns="91425" rIns="91425" bIns="91425" anchor="b" anchorCtr="0"/>
          <a:lstStyle>
            <a:lvl1pPr marR="0" lvl="0" rtl="0">
              <a:lnSpc>
                <a:spcPct val="90000"/>
              </a:lnSpc>
              <a:spcBef>
                <a:spcPts val="0"/>
              </a:spcBef>
              <a:spcAft>
                <a:spcPts val="0"/>
              </a:spcAft>
              <a:buClr>
                <a:srgbClr val="45494F"/>
              </a:buClr>
              <a:buSzPts val="1800"/>
              <a:buFont typeface="Montserrat"/>
              <a:buNone/>
              <a:defRPr sz="1800" b="1" i="0" u="none" strike="noStrike" cap="none">
                <a:solidFill>
                  <a:srgbClr val="45494F"/>
                </a:solidFill>
                <a:latin typeface="Montserrat"/>
                <a:ea typeface="Montserrat"/>
                <a:cs typeface="Montserrat"/>
                <a:sym typeface="Montserrat"/>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7" name="Google Shape;17;p3"/>
          <p:cNvSpPr txBox="1">
            <a:spLocks noGrp="1"/>
          </p:cNvSpPr>
          <p:nvPr>
            <p:ph type="subTitle" idx="1"/>
          </p:nvPr>
        </p:nvSpPr>
        <p:spPr>
          <a:xfrm>
            <a:off x="475125" y="933225"/>
            <a:ext cx="6858000" cy="519300"/>
          </a:xfrm>
          <a:prstGeom prst="rect">
            <a:avLst/>
          </a:prstGeom>
          <a:noFill/>
          <a:ln>
            <a:noFill/>
          </a:ln>
        </p:spPr>
        <p:txBody>
          <a:bodyPr spcFirstLastPara="1" wrap="square" lIns="91425" tIns="91425" rIns="91425" bIns="91425" anchor="t" anchorCtr="0"/>
          <a:lstStyle>
            <a:lvl1pPr marR="0" lvl="0" rtl="0">
              <a:lnSpc>
                <a:spcPct val="90000"/>
              </a:lnSpc>
              <a:spcBef>
                <a:spcPts val="800"/>
              </a:spcBef>
              <a:spcAft>
                <a:spcPts val="0"/>
              </a:spcAft>
              <a:buClr>
                <a:srgbClr val="595959"/>
              </a:buClr>
              <a:buSzPts val="1800"/>
              <a:buFont typeface="Source Sans Pro Light"/>
              <a:buNone/>
              <a:defRPr sz="1800" i="0" u="none" strike="noStrike" cap="none">
                <a:solidFill>
                  <a:srgbClr val="595959"/>
                </a:solidFill>
                <a:latin typeface="Source Sans Pro Light"/>
                <a:ea typeface="Source Sans Pro Light"/>
                <a:cs typeface="Source Sans Pro Light"/>
                <a:sym typeface="Source Sans Pro Ligh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18" name="Google Shape;18;p3"/>
          <p:cNvPicPr preferRelativeResize="0"/>
          <p:nvPr/>
        </p:nvPicPr>
        <p:blipFill>
          <a:blip r:embed="rId2">
            <a:alphaModFix/>
          </a:blip>
          <a:stretch>
            <a:fillRect/>
          </a:stretch>
        </p:blipFill>
        <p:spPr>
          <a:xfrm>
            <a:off x="8885725" y="116825"/>
            <a:ext cx="148175" cy="171825"/>
          </a:xfrm>
          <a:prstGeom prst="rect">
            <a:avLst/>
          </a:prstGeom>
          <a:noFill/>
          <a:ln>
            <a:noFill/>
          </a:ln>
        </p:spPr>
      </p:pic>
      <p:pic>
        <p:nvPicPr>
          <p:cNvPr id="19" name="Google Shape;19;p3"/>
          <p:cNvPicPr preferRelativeResize="0"/>
          <p:nvPr/>
        </p:nvPicPr>
        <p:blipFill>
          <a:blip r:embed="rId3">
            <a:alphaModFix/>
          </a:blip>
          <a:stretch>
            <a:fillRect/>
          </a:stretch>
        </p:blipFill>
        <p:spPr>
          <a:xfrm>
            <a:off x="121350" y="141924"/>
            <a:ext cx="1811593" cy="121625"/>
          </a:xfrm>
          <a:prstGeom prst="rect">
            <a:avLst/>
          </a:prstGeom>
          <a:noFill/>
          <a:ln>
            <a:noFill/>
          </a:ln>
        </p:spPr>
      </p:pic>
      <p:pic>
        <p:nvPicPr>
          <p:cNvPr id="7" name="Picture 6"/>
          <p:cNvPicPr/>
          <p:nvPr userDrawn="1"/>
        </p:nvPicPr>
        <p:blipFill>
          <a:blip r:embed="rId4">
            <a:extLst>
              <a:ext uri="{28A0092B-C50C-407E-A947-70E740481C1C}">
                <a14:useLocalDpi xmlns:a14="http://schemas.microsoft.com/office/drawing/2010/main" val="0"/>
              </a:ext>
            </a:extLst>
          </a:blip>
          <a:stretch>
            <a:fillRect/>
          </a:stretch>
        </p:blipFill>
        <p:spPr>
          <a:xfrm>
            <a:off x="0" y="4531537"/>
            <a:ext cx="9144000" cy="66752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ransition Slide4">
  <p:cSld name="BLANK_1_1_1_1_1">
    <p:spTree>
      <p:nvGrpSpPr>
        <p:cNvPr id="1" name="Shape 59"/>
        <p:cNvGrpSpPr/>
        <p:nvPr/>
      </p:nvGrpSpPr>
      <p:grpSpPr>
        <a:xfrm>
          <a:off x="0" y="0"/>
          <a:ext cx="0" cy="0"/>
          <a:chOff x="0" y="0"/>
          <a:chExt cx="0" cy="0"/>
        </a:xfrm>
      </p:grpSpPr>
      <p:sp>
        <p:nvSpPr>
          <p:cNvPr id="60" name="Google Shape;6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1" name="Google Shape;61;p13"/>
          <p:cNvPicPr preferRelativeResize="0"/>
          <p:nvPr/>
        </p:nvPicPr>
        <p:blipFill rotWithShape="1">
          <a:blip r:embed="rId2">
            <a:alphaModFix/>
          </a:blip>
          <a:srcRect/>
          <a:stretch/>
        </p:blipFill>
        <p:spPr>
          <a:xfrm>
            <a:off x="0" y="0"/>
            <a:ext cx="9142573" cy="5143500"/>
          </a:xfrm>
          <a:prstGeom prst="rect">
            <a:avLst/>
          </a:prstGeom>
          <a:noFill/>
          <a:ln>
            <a:noFill/>
          </a:ln>
        </p:spPr>
      </p:pic>
      <p:sp>
        <p:nvSpPr>
          <p:cNvPr id="62" name="Google Shape;62;p13"/>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ransition Slide4 1">
  <p:cSld name="BLANK_1_1_1_1_1_1">
    <p:spTree>
      <p:nvGrpSpPr>
        <p:cNvPr id="1" name="Shape 63"/>
        <p:cNvGrpSpPr/>
        <p:nvPr/>
      </p:nvGrpSpPr>
      <p:grpSpPr>
        <a:xfrm>
          <a:off x="0" y="0"/>
          <a:ext cx="0" cy="0"/>
          <a:chOff x="0" y="0"/>
          <a:chExt cx="0" cy="0"/>
        </a:xfrm>
      </p:grpSpPr>
      <p:sp>
        <p:nvSpPr>
          <p:cNvPr id="64" name="Google Shape;64;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5" name="Google Shape;65;p14"/>
          <p:cNvPicPr preferRelativeResize="0"/>
          <p:nvPr/>
        </p:nvPicPr>
        <p:blipFill>
          <a:blip r:embed="rId2">
            <a:alphaModFix/>
          </a:blip>
          <a:stretch>
            <a:fillRect/>
          </a:stretch>
        </p:blipFill>
        <p:spPr>
          <a:xfrm>
            <a:off x="0" y="0"/>
            <a:ext cx="9144003" cy="5134578"/>
          </a:xfrm>
          <a:prstGeom prst="rect">
            <a:avLst/>
          </a:prstGeom>
          <a:noFill/>
          <a:ln>
            <a:noFill/>
          </a:ln>
        </p:spPr>
      </p:pic>
      <p:sp>
        <p:nvSpPr>
          <p:cNvPr id="66" name="Google Shape;66;p14"/>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ransition Slide4 1 1">
  <p:cSld name="BLANK_1_1_1_1_1_1_1">
    <p:spTree>
      <p:nvGrpSpPr>
        <p:cNvPr id="1" name="Shape 67"/>
        <p:cNvGrpSpPr/>
        <p:nvPr/>
      </p:nvGrpSpPr>
      <p:grpSpPr>
        <a:xfrm>
          <a:off x="0" y="0"/>
          <a:ext cx="0" cy="0"/>
          <a:chOff x="0" y="0"/>
          <a:chExt cx="0" cy="0"/>
        </a:xfrm>
      </p:grpSpPr>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5"/>
          <p:cNvPicPr preferRelativeResize="0"/>
          <p:nvPr/>
        </p:nvPicPr>
        <p:blipFill>
          <a:blip r:embed="rId2">
            <a:alphaModFix/>
          </a:blip>
          <a:stretch>
            <a:fillRect/>
          </a:stretch>
        </p:blipFill>
        <p:spPr>
          <a:xfrm>
            <a:off x="0" y="0"/>
            <a:ext cx="9144003" cy="5134578"/>
          </a:xfrm>
          <a:prstGeom prst="rect">
            <a:avLst/>
          </a:prstGeom>
          <a:noFill/>
          <a:ln>
            <a:noFill/>
          </a:ln>
        </p:spPr>
      </p:pic>
      <p:sp>
        <p:nvSpPr>
          <p:cNvPr id="70" name="Google Shape;70;p15"/>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ansition Slide4 1 1 1">
  <p:cSld name="BLANK_1_1_1_1_1_1_1_1">
    <p:spTree>
      <p:nvGrpSpPr>
        <p:cNvPr id="1" name="Shape 71"/>
        <p:cNvGrpSpPr/>
        <p:nvPr/>
      </p:nvGrpSpPr>
      <p:grpSpPr>
        <a:xfrm>
          <a:off x="0" y="0"/>
          <a:ext cx="0" cy="0"/>
          <a:chOff x="0" y="0"/>
          <a:chExt cx="0" cy="0"/>
        </a:xfrm>
      </p:grpSpPr>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3" name="Google Shape;73;p16"/>
          <p:cNvPicPr preferRelativeResize="0"/>
          <p:nvPr/>
        </p:nvPicPr>
        <p:blipFill>
          <a:blip r:embed="rId2">
            <a:alphaModFix/>
          </a:blip>
          <a:stretch>
            <a:fillRect/>
          </a:stretch>
        </p:blipFill>
        <p:spPr>
          <a:xfrm>
            <a:off x="0" y="0"/>
            <a:ext cx="9144003" cy="5134578"/>
          </a:xfrm>
          <a:prstGeom prst="rect">
            <a:avLst/>
          </a:prstGeom>
          <a:noFill/>
          <a:ln>
            <a:noFill/>
          </a:ln>
        </p:spPr>
      </p:pic>
      <p:sp>
        <p:nvSpPr>
          <p:cNvPr id="74" name="Google Shape;74;p16"/>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ansition Slide4 1 1 1 1">
  <p:cSld name="BLANK_1_1_1_1_1_1_1_1_1">
    <p:spTree>
      <p:nvGrpSpPr>
        <p:cNvPr id="1" name="Shape 75"/>
        <p:cNvGrpSpPr/>
        <p:nvPr/>
      </p:nvGrpSpPr>
      <p:grpSpPr>
        <a:xfrm>
          <a:off x="0" y="0"/>
          <a:ext cx="0" cy="0"/>
          <a:chOff x="0" y="0"/>
          <a:chExt cx="0" cy="0"/>
        </a:xfrm>
      </p:grpSpPr>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7" name="Google Shape;77;p17"/>
          <p:cNvPicPr preferRelativeResize="0"/>
          <p:nvPr/>
        </p:nvPicPr>
        <p:blipFill>
          <a:blip r:embed="rId2">
            <a:alphaModFix/>
          </a:blip>
          <a:stretch>
            <a:fillRect/>
          </a:stretch>
        </p:blipFill>
        <p:spPr>
          <a:xfrm>
            <a:off x="0" y="0"/>
            <a:ext cx="9142635" cy="5143496"/>
          </a:xfrm>
          <a:prstGeom prst="rect">
            <a:avLst/>
          </a:prstGeom>
          <a:noFill/>
          <a:ln>
            <a:noFill/>
          </a:ln>
        </p:spPr>
      </p:pic>
      <p:sp>
        <p:nvSpPr>
          <p:cNvPr id="78" name="Google Shape;78;p17"/>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ansition Slide4 1 1 1 1 1">
  <p:cSld name="BLANK_1_1_1_1_1_1_1_1_1_1">
    <p:spTree>
      <p:nvGrpSpPr>
        <p:cNvPr id="1" name="Shape 79"/>
        <p:cNvGrpSpPr/>
        <p:nvPr/>
      </p:nvGrpSpPr>
      <p:grpSpPr>
        <a:xfrm>
          <a:off x="0" y="0"/>
          <a:ext cx="0" cy="0"/>
          <a:chOff x="0" y="0"/>
          <a:chExt cx="0" cy="0"/>
        </a:xfrm>
      </p:grpSpPr>
      <p:pic>
        <p:nvPicPr>
          <p:cNvPr id="80" name="Google Shape;80;p18"/>
          <p:cNvPicPr preferRelativeResize="0"/>
          <p:nvPr/>
        </p:nvPicPr>
        <p:blipFill>
          <a:blip r:embed="rId2">
            <a:alphaModFix/>
          </a:blip>
          <a:stretch>
            <a:fillRect/>
          </a:stretch>
        </p:blipFill>
        <p:spPr>
          <a:xfrm>
            <a:off x="0" y="0"/>
            <a:ext cx="9144000" cy="5144272"/>
          </a:xfrm>
          <a:prstGeom prst="rect">
            <a:avLst/>
          </a:prstGeom>
          <a:noFill/>
          <a:ln>
            <a:noFill/>
          </a:ln>
        </p:spPr>
      </p:pic>
      <p:sp>
        <p:nvSpPr>
          <p:cNvPr id="81" name="Google Shape;81;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2" name="Google Shape;82;p18"/>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ansition Slide4 1 1 1 1 1 1">
  <p:cSld name="BLANK_1_1_1_1_1_1_1_1_1_1_1">
    <p:spTree>
      <p:nvGrpSpPr>
        <p:cNvPr id="1" name="Shape 83"/>
        <p:cNvGrpSpPr/>
        <p:nvPr/>
      </p:nvGrpSpPr>
      <p:grpSpPr>
        <a:xfrm>
          <a:off x="0" y="0"/>
          <a:ext cx="0" cy="0"/>
          <a:chOff x="0" y="0"/>
          <a:chExt cx="0" cy="0"/>
        </a:xfrm>
      </p:grpSpPr>
      <p:pic>
        <p:nvPicPr>
          <p:cNvPr id="84" name="Google Shape;84;p19"/>
          <p:cNvPicPr preferRelativeResize="0"/>
          <p:nvPr/>
        </p:nvPicPr>
        <p:blipFill>
          <a:blip r:embed="rId2">
            <a:alphaModFix/>
          </a:blip>
          <a:stretch>
            <a:fillRect/>
          </a:stretch>
        </p:blipFill>
        <p:spPr>
          <a:xfrm>
            <a:off x="0" y="0"/>
            <a:ext cx="9142635" cy="5143496"/>
          </a:xfrm>
          <a:prstGeom prst="rect">
            <a:avLst/>
          </a:prstGeom>
          <a:noFill/>
          <a:ln>
            <a:noFill/>
          </a:ln>
        </p:spPr>
      </p:pic>
      <p:sp>
        <p:nvSpPr>
          <p:cNvPr id="85" name="Google Shape;8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6" name="Google Shape;86;p19"/>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ransition Slide4 1 1 1 1 1 1 1">
  <p:cSld name="BLANK_1_1_1_1_1_1_1_1_1_1_1_1">
    <p:spTree>
      <p:nvGrpSpPr>
        <p:cNvPr id="1" name="Shape 87"/>
        <p:cNvGrpSpPr/>
        <p:nvPr/>
      </p:nvGrpSpPr>
      <p:grpSpPr>
        <a:xfrm>
          <a:off x="0" y="0"/>
          <a:ext cx="0" cy="0"/>
          <a:chOff x="0" y="0"/>
          <a:chExt cx="0" cy="0"/>
        </a:xfrm>
      </p:grpSpPr>
      <p:pic>
        <p:nvPicPr>
          <p:cNvPr id="88" name="Google Shape;88;p20"/>
          <p:cNvPicPr preferRelativeResize="0"/>
          <p:nvPr/>
        </p:nvPicPr>
        <p:blipFill>
          <a:blip r:embed="rId2">
            <a:alphaModFix/>
          </a:blip>
          <a:stretch>
            <a:fillRect/>
          </a:stretch>
        </p:blipFill>
        <p:spPr>
          <a:xfrm>
            <a:off x="0" y="0"/>
            <a:ext cx="9142635" cy="5143504"/>
          </a:xfrm>
          <a:prstGeom prst="rect">
            <a:avLst/>
          </a:prstGeom>
          <a:noFill/>
          <a:ln>
            <a:noFill/>
          </a:ln>
        </p:spPr>
      </p:pic>
      <p:sp>
        <p:nvSpPr>
          <p:cNvPr id="89" name="Google Shape;8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20"/>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ransition Slide4 1 1 1 1 1 1 1 1">
  <p:cSld name="BLANK_1_1_1_1_1_1_1_1_1_1_1_1_1">
    <p:spTree>
      <p:nvGrpSpPr>
        <p:cNvPr id="1" name="Shape 91"/>
        <p:cNvGrpSpPr/>
        <p:nvPr/>
      </p:nvGrpSpPr>
      <p:grpSpPr>
        <a:xfrm>
          <a:off x="0" y="0"/>
          <a:ext cx="0" cy="0"/>
          <a:chOff x="0" y="0"/>
          <a:chExt cx="0" cy="0"/>
        </a:xfrm>
      </p:grpSpPr>
      <p:pic>
        <p:nvPicPr>
          <p:cNvPr id="92" name="Google Shape;92;p21"/>
          <p:cNvPicPr preferRelativeResize="0"/>
          <p:nvPr/>
        </p:nvPicPr>
        <p:blipFill>
          <a:blip r:embed="rId2">
            <a:alphaModFix/>
          </a:blip>
          <a:stretch>
            <a:fillRect/>
          </a:stretch>
        </p:blipFill>
        <p:spPr>
          <a:xfrm>
            <a:off x="0" y="0"/>
            <a:ext cx="9144000" cy="5144272"/>
          </a:xfrm>
          <a:prstGeom prst="rect">
            <a:avLst/>
          </a:prstGeom>
          <a:noFill/>
          <a:ln>
            <a:noFill/>
          </a:ln>
        </p:spPr>
      </p:pic>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21"/>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ransition Slide4 1 1 1 1 1 1 1 1 1">
  <p:cSld name="BLANK_1_1_1_1_1_1_1_1_1_1_1_1_1_1">
    <p:spTree>
      <p:nvGrpSpPr>
        <p:cNvPr id="1" name="Shape 95"/>
        <p:cNvGrpSpPr/>
        <p:nvPr/>
      </p:nvGrpSpPr>
      <p:grpSpPr>
        <a:xfrm>
          <a:off x="0" y="0"/>
          <a:ext cx="0" cy="0"/>
          <a:chOff x="0" y="0"/>
          <a:chExt cx="0" cy="0"/>
        </a:xfrm>
      </p:grpSpPr>
      <p:sp>
        <p:nvSpPr>
          <p:cNvPr id="96" name="Google Shape;9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22"/>
          <p:cNvPicPr preferRelativeResize="0"/>
          <p:nvPr/>
        </p:nvPicPr>
        <p:blipFill>
          <a:blip r:embed="rId2">
            <a:alphaModFix/>
          </a:blip>
          <a:stretch>
            <a:fillRect/>
          </a:stretch>
        </p:blipFill>
        <p:spPr>
          <a:xfrm>
            <a:off x="0" y="0"/>
            <a:ext cx="9144000" cy="5144272"/>
          </a:xfrm>
          <a:prstGeom prst="rect">
            <a:avLst/>
          </a:prstGeom>
          <a:noFill/>
          <a:ln>
            <a:noFill/>
          </a:ln>
        </p:spPr>
      </p:pic>
      <p:sp>
        <p:nvSpPr>
          <p:cNvPr id="98" name="Google Shape;98;p22"/>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ransition Slide4 1 1 1 1 1 1 1 1 1 1">
  <p:cSld name="BLANK_1_1_1_1_1_1_1_1_1_1_1_1_1_1_1">
    <p:spTree>
      <p:nvGrpSpPr>
        <p:cNvPr id="1" name="Shape 99"/>
        <p:cNvGrpSpPr/>
        <p:nvPr/>
      </p:nvGrpSpPr>
      <p:grpSpPr>
        <a:xfrm>
          <a:off x="0" y="0"/>
          <a:ext cx="0" cy="0"/>
          <a:chOff x="0" y="0"/>
          <a:chExt cx="0" cy="0"/>
        </a:xfrm>
      </p:grpSpPr>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1" name="Google Shape;101;p23"/>
          <p:cNvPicPr preferRelativeResize="0"/>
          <p:nvPr/>
        </p:nvPicPr>
        <p:blipFill>
          <a:blip r:embed="rId2">
            <a:alphaModFix/>
          </a:blip>
          <a:stretch>
            <a:fillRect/>
          </a:stretch>
        </p:blipFill>
        <p:spPr>
          <a:xfrm>
            <a:off x="0" y="0"/>
            <a:ext cx="9142635" cy="5143504"/>
          </a:xfrm>
          <a:prstGeom prst="rect">
            <a:avLst/>
          </a:prstGeom>
          <a:noFill/>
          <a:ln>
            <a:noFill/>
          </a:ln>
        </p:spPr>
      </p:pic>
      <p:sp>
        <p:nvSpPr>
          <p:cNvPr id="102" name="Google Shape;102;p23"/>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ransition Slide4 1 1 1 1 1 1 1 1 1 1 1">
  <p:cSld name="BLANK_1_1_1_1_1_1_1_1_1_1_1_1_1_1_1_1">
    <p:spTree>
      <p:nvGrpSpPr>
        <p:cNvPr id="1" name="Shape 103"/>
        <p:cNvGrpSpPr/>
        <p:nvPr/>
      </p:nvGrpSpPr>
      <p:grpSpPr>
        <a:xfrm>
          <a:off x="0" y="0"/>
          <a:ext cx="0" cy="0"/>
          <a:chOff x="0" y="0"/>
          <a:chExt cx="0" cy="0"/>
        </a:xfrm>
      </p:grpSpPr>
      <p:sp>
        <p:nvSpPr>
          <p:cNvPr id="104" name="Google Shape;10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5" name="Google Shape;105;p24"/>
          <p:cNvPicPr preferRelativeResize="0"/>
          <p:nvPr/>
        </p:nvPicPr>
        <p:blipFill>
          <a:blip r:embed="rId2">
            <a:alphaModFix/>
          </a:blip>
          <a:stretch>
            <a:fillRect/>
          </a:stretch>
        </p:blipFill>
        <p:spPr>
          <a:xfrm>
            <a:off x="0" y="0"/>
            <a:ext cx="9142635" cy="5143504"/>
          </a:xfrm>
          <a:prstGeom prst="rect">
            <a:avLst/>
          </a:prstGeom>
          <a:noFill/>
          <a:ln>
            <a:noFill/>
          </a:ln>
        </p:spPr>
      </p:pic>
      <p:sp>
        <p:nvSpPr>
          <p:cNvPr id="106" name="Google Shape;106;p24"/>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ransition Slide4 1 1 1 1 1 1 1 1 1 1 1 1">
  <p:cSld name="BLANK_1_1_1_1_1_1_1_1_1_1_1_1_1_1_1_1_1">
    <p:spTree>
      <p:nvGrpSpPr>
        <p:cNvPr id="1" name="Shape 107"/>
        <p:cNvGrpSpPr/>
        <p:nvPr/>
      </p:nvGrpSpPr>
      <p:grpSpPr>
        <a:xfrm>
          <a:off x="0" y="0"/>
          <a:ext cx="0" cy="0"/>
          <a:chOff x="0" y="0"/>
          <a:chExt cx="0" cy="0"/>
        </a:xfrm>
      </p:grpSpPr>
      <p:sp>
        <p:nvSpPr>
          <p:cNvPr id="108" name="Google Shape;108;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9" name="Google Shape;109;p25"/>
          <p:cNvPicPr preferRelativeResize="0"/>
          <p:nvPr/>
        </p:nvPicPr>
        <p:blipFill>
          <a:blip r:embed="rId2">
            <a:alphaModFix/>
          </a:blip>
          <a:stretch>
            <a:fillRect/>
          </a:stretch>
        </p:blipFill>
        <p:spPr>
          <a:xfrm>
            <a:off x="0" y="0"/>
            <a:ext cx="9142635" cy="5143504"/>
          </a:xfrm>
          <a:prstGeom prst="rect">
            <a:avLst/>
          </a:prstGeom>
          <a:noFill/>
          <a:ln>
            <a:noFill/>
          </a:ln>
        </p:spPr>
      </p:pic>
      <p:sp>
        <p:nvSpPr>
          <p:cNvPr id="110" name="Google Shape;110;p25"/>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1"/>
        <p:cNvGrpSpPr/>
        <p:nvPr/>
      </p:nvGrpSpPr>
      <p:grpSpPr>
        <a:xfrm>
          <a:off x="0" y="0"/>
          <a:ext cx="0" cy="0"/>
          <a:chOff x="0" y="0"/>
          <a:chExt cx="0" cy="0"/>
        </a:xfrm>
      </p:grpSpPr>
      <p:sp>
        <p:nvSpPr>
          <p:cNvPr id="112" name="Google Shape;112;p2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13" name="Google Shape;113;p2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4" name="Google Shape;11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1">
  <p:cSld name="TITLE_AND_BODY_2">
    <p:spTree>
      <p:nvGrpSpPr>
        <p:cNvPr id="1" name="Shape 22"/>
        <p:cNvGrpSpPr/>
        <p:nvPr/>
      </p:nvGrpSpPr>
      <p:grpSpPr>
        <a:xfrm>
          <a:off x="0" y="0"/>
          <a:ext cx="0" cy="0"/>
          <a:chOff x="0" y="0"/>
          <a:chExt cx="0" cy="0"/>
        </a:xfrm>
      </p:grpSpPr>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5"/>
          <p:cNvSpPr/>
          <p:nvPr/>
        </p:nvSpPr>
        <p:spPr>
          <a:xfrm>
            <a:off x="0" y="385775"/>
            <a:ext cx="9144000" cy="4757700"/>
          </a:xfrm>
          <a:prstGeom prst="rect">
            <a:avLst/>
          </a:prstGeom>
          <a:solidFill>
            <a:srgbClr val="134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subTitle" idx="1"/>
          </p:nvPr>
        </p:nvSpPr>
        <p:spPr>
          <a:xfrm>
            <a:off x="69675" y="-75250"/>
            <a:ext cx="6858000" cy="519300"/>
          </a:xfrm>
          <a:prstGeom prst="rect">
            <a:avLst/>
          </a:prstGeom>
          <a:noFill/>
          <a:ln>
            <a:noFill/>
          </a:ln>
        </p:spPr>
        <p:txBody>
          <a:bodyPr spcFirstLastPara="1" wrap="square" lIns="91425" tIns="91425" rIns="91425" bIns="91425" anchor="t" anchorCtr="0"/>
          <a:lstStyle>
            <a:lvl1pPr marR="0" lvl="0" rtl="0">
              <a:lnSpc>
                <a:spcPct val="90000"/>
              </a:lnSpc>
              <a:spcBef>
                <a:spcPts val="800"/>
              </a:spcBef>
              <a:spcAft>
                <a:spcPts val="0"/>
              </a:spcAft>
              <a:buClr>
                <a:srgbClr val="45494F"/>
              </a:buClr>
              <a:buSzPts val="900"/>
              <a:buFont typeface="Montserrat"/>
              <a:buNone/>
              <a:defRPr sz="900" i="0" u="none" strike="noStrike" cap="none">
                <a:solidFill>
                  <a:srgbClr val="45494F"/>
                </a:solidFill>
                <a:latin typeface="Montserrat"/>
                <a:ea typeface="Montserrat"/>
                <a:cs typeface="Montserrat"/>
                <a:sym typeface="Montserra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26" name="Google Shape;26;p5"/>
          <p:cNvPicPr preferRelativeResize="0"/>
          <p:nvPr/>
        </p:nvPicPr>
        <p:blipFill>
          <a:blip r:embed="rId2">
            <a:alphaModFix/>
          </a:blip>
          <a:stretch>
            <a:fillRect/>
          </a:stretch>
        </p:blipFill>
        <p:spPr>
          <a:xfrm>
            <a:off x="8885725" y="116825"/>
            <a:ext cx="148175" cy="1718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1 1 1">
  <p:cSld name="TITLE_AND_BODY_2_1_1">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6"/>
          <p:cNvSpPr/>
          <p:nvPr/>
        </p:nvSpPr>
        <p:spPr>
          <a:xfrm>
            <a:off x="0" y="385775"/>
            <a:ext cx="9144000" cy="4757700"/>
          </a:xfrm>
          <a:prstGeom prst="rect">
            <a:avLst/>
          </a:prstGeom>
          <a:solidFill>
            <a:srgbClr val="607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subTitle" idx="1"/>
          </p:nvPr>
        </p:nvSpPr>
        <p:spPr>
          <a:xfrm>
            <a:off x="69675" y="-75250"/>
            <a:ext cx="6858000" cy="519300"/>
          </a:xfrm>
          <a:prstGeom prst="rect">
            <a:avLst/>
          </a:prstGeom>
          <a:noFill/>
          <a:ln>
            <a:noFill/>
          </a:ln>
        </p:spPr>
        <p:txBody>
          <a:bodyPr spcFirstLastPara="1" wrap="square" lIns="91425" tIns="91425" rIns="91425" bIns="91425" anchor="t" anchorCtr="0"/>
          <a:lstStyle>
            <a:lvl1pPr marR="0" lvl="0" rtl="0">
              <a:lnSpc>
                <a:spcPct val="90000"/>
              </a:lnSpc>
              <a:spcBef>
                <a:spcPts val="800"/>
              </a:spcBef>
              <a:spcAft>
                <a:spcPts val="0"/>
              </a:spcAft>
              <a:buClr>
                <a:srgbClr val="45494F"/>
              </a:buClr>
              <a:buSzPts val="900"/>
              <a:buFont typeface="Montserrat"/>
              <a:buNone/>
              <a:defRPr sz="900" i="0" u="none" strike="noStrike" cap="none">
                <a:solidFill>
                  <a:srgbClr val="45494F"/>
                </a:solidFill>
                <a:latin typeface="Montserrat"/>
                <a:ea typeface="Montserrat"/>
                <a:cs typeface="Montserrat"/>
                <a:sym typeface="Montserra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31" name="Google Shape;31;p6"/>
          <p:cNvPicPr preferRelativeResize="0"/>
          <p:nvPr/>
        </p:nvPicPr>
        <p:blipFill>
          <a:blip r:embed="rId2">
            <a:alphaModFix/>
          </a:blip>
          <a:stretch>
            <a:fillRect/>
          </a:stretch>
        </p:blipFill>
        <p:spPr>
          <a:xfrm>
            <a:off x="8885725" y="116825"/>
            <a:ext cx="148175" cy="1718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act Slide">
  <p:cSld name="CUSTOM">
    <p:spTree>
      <p:nvGrpSpPr>
        <p:cNvPr id="1" name="Shape 32"/>
        <p:cNvGrpSpPr/>
        <p:nvPr/>
      </p:nvGrpSpPr>
      <p:grpSpPr>
        <a:xfrm>
          <a:off x="0" y="0"/>
          <a:ext cx="0" cy="0"/>
          <a:chOff x="0" y="0"/>
          <a:chExt cx="0" cy="0"/>
        </a:xfrm>
      </p:grpSpPr>
      <p:pic>
        <p:nvPicPr>
          <p:cNvPr id="33" name="Google Shape;33;p7"/>
          <p:cNvPicPr preferRelativeResize="0"/>
          <p:nvPr/>
        </p:nvPicPr>
        <p:blipFill>
          <a:blip r:embed="rId2">
            <a:alphaModFix/>
          </a:blip>
          <a:stretch>
            <a:fillRect/>
          </a:stretch>
        </p:blipFill>
        <p:spPr>
          <a:xfrm>
            <a:off x="0" y="0"/>
            <a:ext cx="9144000" cy="5144296"/>
          </a:xfrm>
          <a:prstGeom prst="rect">
            <a:avLst/>
          </a:prstGeom>
          <a:noFill/>
          <a:ln>
            <a:noFill/>
          </a:ln>
        </p:spPr>
      </p:pic>
      <p:sp>
        <p:nvSpPr>
          <p:cNvPr id="34" name="Google Shape;34;p7"/>
          <p:cNvSpPr txBox="1">
            <a:spLocks noGrp="1"/>
          </p:cNvSpPr>
          <p:nvPr>
            <p:ph type="ctrTitle"/>
          </p:nvPr>
        </p:nvSpPr>
        <p:spPr>
          <a:xfrm>
            <a:off x="227750" y="2337350"/>
            <a:ext cx="4539900" cy="833700"/>
          </a:xfrm>
          <a:prstGeom prst="rect">
            <a:avLst/>
          </a:prstGeom>
          <a:noFill/>
          <a:ln>
            <a:noFill/>
          </a:ln>
        </p:spPr>
        <p:txBody>
          <a:bodyPr spcFirstLastPara="1" wrap="square" lIns="91425" tIns="91425" rIns="91425" bIns="91425" anchor="b" anchorCtr="0"/>
          <a:lstStyle>
            <a:lvl1pPr marR="0" lvl="0" algn="r" rtl="0">
              <a:lnSpc>
                <a:spcPct val="90000"/>
              </a:lnSpc>
              <a:spcBef>
                <a:spcPts val="0"/>
              </a:spcBef>
              <a:spcAft>
                <a:spcPts val="0"/>
              </a:spcAft>
              <a:buClr>
                <a:schemeClr val="lt1"/>
              </a:buClr>
              <a:buSzPts val="3000"/>
              <a:buFont typeface="Montserrat Medium"/>
              <a:buNone/>
              <a:defRPr sz="30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5" name="Google Shape;35;p7"/>
          <p:cNvSpPr txBox="1">
            <a:spLocks noGrp="1"/>
          </p:cNvSpPr>
          <p:nvPr>
            <p:ph type="subTitle" idx="1"/>
          </p:nvPr>
        </p:nvSpPr>
        <p:spPr>
          <a:xfrm>
            <a:off x="5354625" y="3461425"/>
            <a:ext cx="6858000" cy="519300"/>
          </a:xfrm>
          <a:prstGeom prst="rect">
            <a:avLst/>
          </a:prstGeom>
          <a:noFill/>
          <a:ln>
            <a:noFill/>
          </a:ln>
        </p:spPr>
        <p:txBody>
          <a:bodyPr spcFirstLastPara="1" wrap="square" lIns="91425" tIns="91425" rIns="91425" bIns="91425" anchor="t" anchorCtr="0"/>
          <a:lstStyle>
            <a:lvl1pPr marR="0" lvl="0" rtl="0">
              <a:lnSpc>
                <a:spcPct val="90000"/>
              </a:lnSpc>
              <a:spcBef>
                <a:spcPts val="800"/>
              </a:spcBef>
              <a:spcAft>
                <a:spcPts val="0"/>
              </a:spcAft>
              <a:buClr>
                <a:srgbClr val="FFFFFF"/>
              </a:buClr>
              <a:buSzPts val="1800"/>
              <a:buFont typeface="Source Sans Pro Light"/>
              <a:buNone/>
              <a:defRPr sz="1800" i="0" u="none" strike="noStrike" cap="none">
                <a:solidFill>
                  <a:srgbClr val="FFFFFF"/>
                </a:solidFill>
                <a:latin typeface="Source Sans Pro Light"/>
                <a:ea typeface="Source Sans Pro Light"/>
                <a:cs typeface="Source Sans Pro Light"/>
                <a:sym typeface="Source Sans Pro Ligh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lide">
  <p:cSld name="TITLE_AND_BODY_1">
    <p:spTree>
      <p:nvGrpSpPr>
        <p:cNvPr id="1" name="Shape 36"/>
        <p:cNvGrpSpPr/>
        <p:nvPr/>
      </p:nvGrpSpPr>
      <p:grpSpPr>
        <a:xfrm>
          <a:off x="0" y="0"/>
          <a:ext cx="0" cy="0"/>
          <a:chOff x="0" y="0"/>
          <a:chExt cx="0" cy="0"/>
        </a:xfrm>
      </p:grpSpPr>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8" name="Google Shape;38;p8"/>
          <p:cNvPicPr preferRelativeResize="0"/>
          <p:nvPr/>
        </p:nvPicPr>
        <p:blipFill rotWithShape="1">
          <a:blip r:embed="rId2">
            <a:alphaModFix/>
          </a:blip>
          <a:srcRect/>
          <a:stretch/>
        </p:blipFill>
        <p:spPr>
          <a:xfrm>
            <a:off x="0" y="0"/>
            <a:ext cx="9142573" cy="5143500"/>
          </a:xfrm>
          <a:prstGeom prst="rect">
            <a:avLst/>
          </a:prstGeom>
          <a:noFill/>
          <a:ln>
            <a:noFill/>
          </a:ln>
        </p:spPr>
      </p:pic>
      <p:cxnSp>
        <p:nvCxnSpPr>
          <p:cNvPr id="39" name="Google Shape;39;p8"/>
          <p:cNvCxnSpPr/>
          <p:nvPr/>
        </p:nvCxnSpPr>
        <p:spPr>
          <a:xfrm>
            <a:off x="4953650" y="0"/>
            <a:ext cx="0" cy="2576100"/>
          </a:xfrm>
          <a:prstGeom prst="straightConnector1">
            <a:avLst/>
          </a:prstGeom>
          <a:noFill/>
          <a:ln w="9525" cap="flat" cmpd="sng">
            <a:solidFill>
              <a:srgbClr val="FF5000"/>
            </a:solidFill>
            <a:prstDash val="solid"/>
            <a:round/>
            <a:headEnd type="none" w="med" len="med"/>
            <a:tailEnd type="none" w="med" len="med"/>
          </a:ln>
        </p:spPr>
      </p:cxnSp>
      <p:cxnSp>
        <p:nvCxnSpPr>
          <p:cNvPr id="40" name="Google Shape;40;p8"/>
          <p:cNvCxnSpPr/>
          <p:nvPr/>
        </p:nvCxnSpPr>
        <p:spPr>
          <a:xfrm rot="10800000" flipH="1">
            <a:off x="0" y="3148519"/>
            <a:ext cx="2914500" cy="10200"/>
          </a:xfrm>
          <a:prstGeom prst="straightConnector1">
            <a:avLst/>
          </a:prstGeom>
          <a:noFill/>
          <a:ln w="9525" cap="flat" cmpd="sng">
            <a:solidFill>
              <a:srgbClr val="FF5000"/>
            </a:solidFill>
            <a:prstDash val="solid"/>
            <a:round/>
            <a:headEnd type="none" w="med" len="med"/>
            <a:tailEnd type="none" w="med" len="med"/>
          </a:ln>
        </p:spPr>
      </p:cxnSp>
      <p:sp>
        <p:nvSpPr>
          <p:cNvPr id="41" name="Google Shape;41;p8"/>
          <p:cNvSpPr txBox="1">
            <a:spLocks noGrp="1"/>
          </p:cNvSpPr>
          <p:nvPr>
            <p:ph type="ctrTitle"/>
          </p:nvPr>
        </p:nvSpPr>
        <p:spPr>
          <a:xfrm>
            <a:off x="210725" y="1587975"/>
            <a:ext cx="4539900" cy="833700"/>
          </a:xfrm>
          <a:prstGeom prst="rect">
            <a:avLst/>
          </a:prstGeom>
          <a:noFill/>
          <a:ln>
            <a:noFill/>
          </a:ln>
        </p:spPr>
        <p:txBody>
          <a:bodyPr spcFirstLastPara="1" wrap="square" lIns="91425" tIns="91425" rIns="91425" bIns="91425" anchor="b" anchorCtr="0"/>
          <a:lstStyle>
            <a:lvl1pPr marR="0" lvl="0" algn="r" rtl="0">
              <a:lnSpc>
                <a:spcPct val="90000"/>
              </a:lnSpc>
              <a:spcBef>
                <a:spcPts val="0"/>
              </a:spcBef>
              <a:spcAft>
                <a:spcPts val="0"/>
              </a:spcAft>
              <a:buClr>
                <a:schemeClr val="lt1"/>
              </a:buClr>
              <a:buSzPts val="3000"/>
              <a:buFont typeface="Montserrat Medium"/>
              <a:buNone/>
              <a:defRPr sz="30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42" name="Google Shape;42;p8"/>
          <p:cNvSpPr txBox="1">
            <a:spLocks noGrp="1"/>
          </p:cNvSpPr>
          <p:nvPr>
            <p:ph type="subTitle" idx="1"/>
          </p:nvPr>
        </p:nvSpPr>
        <p:spPr>
          <a:xfrm>
            <a:off x="210725" y="2312100"/>
            <a:ext cx="4539900" cy="519300"/>
          </a:xfrm>
          <a:prstGeom prst="rect">
            <a:avLst/>
          </a:prstGeom>
          <a:noFill/>
          <a:ln>
            <a:noFill/>
          </a:ln>
        </p:spPr>
        <p:txBody>
          <a:bodyPr spcFirstLastPara="1" wrap="square" lIns="91425" tIns="91425" rIns="91425" bIns="91425" anchor="t" anchorCtr="0"/>
          <a:lstStyle>
            <a:lvl1pPr marR="0" lvl="0" algn="r" rtl="0">
              <a:lnSpc>
                <a:spcPct val="90000"/>
              </a:lnSpc>
              <a:spcBef>
                <a:spcPts val="800"/>
              </a:spcBef>
              <a:spcAft>
                <a:spcPts val="0"/>
              </a:spcAft>
              <a:buClr>
                <a:srgbClr val="A5A5A5"/>
              </a:buClr>
              <a:buSzPts val="2400"/>
              <a:buFont typeface="Montserrat Light"/>
              <a:buNone/>
              <a:defRPr sz="2400" i="0" u="none" strike="noStrike" cap="none">
                <a:solidFill>
                  <a:srgbClr val="A5A5A5"/>
                </a:solidFill>
                <a:latin typeface="Montserrat Light"/>
                <a:ea typeface="Montserrat Light"/>
                <a:cs typeface="Montserrat Light"/>
                <a:sym typeface="Montserrat Ligh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ransition Slide - Snapshot Overview">
  <p:cSld name="BLANK_1">
    <p:spTree>
      <p:nvGrpSpPr>
        <p:cNvPr id="1" name="Shape 43"/>
        <p:cNvGrpSpPr/>
        <p:nvPr/>
      </p:nvGrpSpPr>
      <p:grpSpPr>
        <a:xfrm>
          <a:off x="0" y="0"/>
          <a:ext cx="0" cy="0"/>
          <a:chOff x="0" y="0"/>
          <a:chExt cx="0" cy="0"/>
        </a:xfrm>
      </p:grpSpPr>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5" name="Google Shape;45;p9"/>
          <p:cNvPicPr preferRelativeResize="0"/>
          <p:nvPr/>
        </p:nvPicPr>
        <p:blipFill rotWithShape="1">
          <a:blip r:embed="rId2">
            <a:alphaModFix/>
          </a:blip>
          <a:srcRect/>
          <a:stretch/>
        </p:blipFill>
        <p:spPr>
          <a:xfrm>
            <a:off x="0" y="0"/>
            <a:ext cx="9142573" cy="5143500"/>
          </a:xfrm>
          <a:prstGeom prst="rect">
            <a:avLst/>
          </a:prstGeom>
          <a:noFill/>
          <a:ln>
            <a:noFill/>
          </a:ln>
        </p:spPr>
      </p:pic>
      <p:sp>
        <p:nvSpPr>
          <p:cNvPr id="46" name="Google Shape;46;p9"/>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ransition Slide2">
  <p:cSld name="BLANK_1_1_1">
    <p:spTree>
      <p:nvGrpSpPr>
        <p:cNvPr id="1" name="Shape 51"/>
        <p:cNvGrpSpPr/>
        <p:nvPr/>
      </p:nvGrpSpPr>
      <p:grpSpPr>
        <a:xfrm>
          <a:off x="0" y="0"/>
          <a:ext cx="0" cy="0"/>
          <a:chOff x="0" y="0"/>
          <a:chExt cx="0" cy="0"/>
        </a:xfrm>
      </p:grpSpPr>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3" name="Google Shape;53;p11"/>
          <p:cNvPicPr preferRelativeResize="0"/>
          <p:nvPr/>
        </p:nvPicPr>
        <p:blipFill rotWithShape="1">
          <a:blip r:embed="rId2">
            <a:alphaModFix/>
          </a:blip>
          <a:srcRect/>
          <a:stretch/>
        </p:blipFill>
        <p:spPr>
          <a:xfrm>
            <a:off x="0" y="0"/>
            <a:ext cx="9142573" cy="5143500"/>
          </a:xfrm>
          <a:prstGeom prst="rect">
            <a:avLst/>
          </a:prstGeom>
          <a:noFill/>
          <a:ln>
            <a:noFill/>
          </a:ln>
        </p:spPr>
      </p:pic>
      <p:sp>
        <p:nvSpPr>
          <p:cNvPr id="54" name="Google Shape;54;p11"/>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ansition Slide3">
  <p:cSld name="BLANK_1_1_1_1">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12"/>
          <p:cNvPicPr preferRelativeResize="0"/>
          <p:nvPr/>
        </p:nvPicPr>
        <p:blipFill rotWithShape="1">
          <a:blip r:embed="rId2">
            <a:alphaModFix/>
          </a:blip>
          <a:srcRect/>
          <a:stretch/>
        </p:blipFill>
        <p:spPr>
          <a:xfrm>
            <a:off x="0" y="0"/>
            <a:ext cx="9142573" cy="5143500"/>
          </a:xfrm>
          <a:prstGeom prst="rect">
            <a:avLst/>
          </a:prstGeom>
          <a:noFill/>
          <a:ln>
            <a:noFill/>
          </a:ln>
        </p:spPr>
      </p:pic>
      <p:sp>
        <p:nvSpPr>
          <p:cNvPr id="58" name="Google Shape;58;p12"/>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385775"/>
            <a:ext cx="9144000" cy="4757700"/>
          </a:xfrm>
          <a:prstGeom prst="rect">
            <a:avLst/>
          </a:prstGeom>
          <a:solidFill>
            <a:srgbClr val="F3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ctrTitle"/>
          </p:nvPr>
        </p:nvSpPr>
        <p:spPr>
          <a:xfrm>
            <a:off x="200805" y="483323"/>
            <a:ext cx="1781999" cy="893089"/>
          </a:xfrm>
          <a:prstGeom prst="rect">
            <a:avLst/>
          </a:prstGeom>
        </p:spPr>
        <p:txBody>
          <a:bodyPr spcFirstLastPara="1" wrap="square" lIns="91425" tIns="91425" rIns="91425" bIns="91425" anchor="b" anchorCtr="0">
            <a:noAutofit/>
          </a:bodyPr>
          <a:lstStyle/>
          <a:p>
            <a:pPr lvl="0"/>
            <a:r>
              <a:rPr lang="en-US" dirty="0">
                <a:solidFill>
                  <a:srgbClr val="FF5000"/>
                </a:solidFill>
                <a:latin typeface="Open Sans" charset="0"/>
                <a:ea typeface="Open Sans" charset="0"/>
                <a:cs typeface="Open Sans" charset="0"/>
              </a:rPr>
              <a:t>BUSINESS </a:t>
            </a:r>
            <a:br>
              <a:rPr lang="en-US" dirty="0">
                <a:solidFill>
                  <a:srgbClr val="FF5000"/>
                </a:solidFill>
                <a:latin typeface="Open Sans" charset="0"/>
                <a:ea typeface="Open Sans" charset="0"/>
                <a:cs typeface="Open Sans" charset="0"/>
              </a:rPr>
            </a:br>
            <a:r>
              <a:rPr lang="en-US" dirty="0">
                <a:solidFill>
                  <a:srgbClr val="FF5000"/>
                </a:solidFill>
                <a:latin typeface="Open Sans" charset="0"/>
                <a:ea typeface="Open Sans" charset="0"/>
                <a:cs typeface="Open Sans" charset="0"/>
              </a:rPr>
              <a:t>MODEL </a:t>
            </a:r>
            <a:br>
              <a:rPr lang="en-US" dirty="0">
                <a:solidFill>
                  <a:srgbClr val="FF5000"/>
                </a:solidFill>
                <a:latin typeface="Open Sans" charset="0"/>
                <a:ea typeface="Open Sans" charset="0"/>
                <a:cs typeface="Open Sans" charset="0"/>
              </a:rPr>
            </a:br>
            <a:r>
              <a:rPr lang="en-US" dirty="0">
                <a:solidFill>
                  <a:srgbClr val="FF5000"/>
                </a:solidFill>
                <a:latin typeface="Open Sans" charset="0"/>
                <a:ea typeface="Open Sans" charset="0"/>
                <a:cs typeface="Open Sans" charset="0"/>
              </a:rPr>
              <a:t>CANVAS</a:t>
            </a:r>
            <a:endParaRPr dirty="0">
              <a:solidFill>
                <a:srgbClr val="FF5000"/>
              </a:solidFill>
              <a:latin typeface="Open Sans" charset="0"/>
              <a:ea typeface="Open Sans" charset="0"/>
              <a:cs typeface="Open Sans"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804" y="399741"/>
            <a:ext cx="6984609" cy="4127742"/>
          </a:xfrm>
          <a:prstGeom prst="rect">
            <a:avLst/>
          </a:prstGeom>
        </p:spPr>
      </p:pic>
      <p:sp>
        <p:nvSpPr>
          <p:cNvPr id="5" name="TextBox 4"/>
          <p:cNvSpPr txBox="1"/>
          <p:nvPr/>
        </p:nvSpPr>
        <p:spPr>
          <a:xfrm>
            <a:off x="2080967" y="1964508"/>
            <a:ext cx="1145407" cy="338554"/>
          </a:xfrm>
          <a:prstGeom prst="rect">
            <a:avLst/>
          </a:prstGeom>
          <a:noFill/>
        </p:spPr>
        <p:txBody>
          <a:bodyPr wrap="square" rtlCol="0">
            <a:spAutoFit/>
          </a:bodyPr>
          <a:lstStyle/>
          <a:p>
            <a:pPr marL="114300" indent="-114300">
              <a:buClr>
                <a:srgbClr val="FF5000"/>
              </a:buClr>
              <a:buFont typeface="Arial" charset="0"/>
              <a:buChar char="•"/>
            </a:pPr>
            <a:r>
              <a:rPr lang="en-US" sz="800" dirty="0">
                <a:latin typeface="Open Sans" charset="0"/>
                <a:ea typeface="Open Sans" charset="0"/>
                <a:cs typeface="Open Sans" charset="0"/>
              </a:rPr>
              <a:t>#1</a:t>
            </a:r>
          </a:p>
          <a:p>
            <a:pPr marL="114300" indent="-114300">
              <a:buClr>
                <a:srgbClr val="FF5000"/>
              </a:buClr>
              <a:buFont typeface="Arial" charset="0"/>
              <a:buChar char="•"/>
            </a:pPr>
            <a:r>
              <a:rPr lang="en-US" sz="800" dirty="0">
                <a:latin typeface="Open Sans" charset="0"/>
                <a:ea typeface="Open Sans" charset="0"/>
                <a:cs typeface="Open Sans" charset="0"/>
              </a:rPr>
              <a:t>#2</a:t>
            </a:r>
          </a:p>
        </p:txBody>
      </p:sp>
      <p:sp>
        <p:nvSpPr>
          <p:cNvPr id="8" name="TextBox 7"/>
          <p:cNvSpPr txBox="1"/>
          <p:nvPr/>
        </p:nvSpPr>
        <p:spPr>
          <a:xfrm>
            <a:off x="3468854" y="729812"/>
            <a:ext cx="1145407" cy="823302"/>
          </a:xfrm>
          <a:prstGeom prst="rect">
            <a:avLst/>
          </a:prstGeom>
          <a:noFill/>
        </p:spPr>
        <p:txBody>
          <a:bodyPr wrap="square" rtlCol="0">
            <a:spAutoFit/>
          </a:bodyPr>
          <a:lstStyle/>
          <a:p>
            <a:pPr marL="114300" indent="-114300">
              <a:spcAft>
                <a:spcPts val="300"/>
              </a:spcAft>
              <a:buClr>
                <a:srgbClr val="FF5000"/>
              </a:buClr>
              <a:buFont typeface="Arial" charset="0"/>
              <a:buChar char="•"/>
            </a:pPr>
            <a:r>
              <a:rPr lang="en-US" sz="800" dirty="0">
                <a:latin typeface="Open Sans" charset="0"/>
                <a:ea typeface="Open Sans" charset="0"/>
                <a:cs typeface="Open Sans" charset="0"/>
              </a:rPr>
              <a:t>Calls</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Forms</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Chat Interactions</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Content Worth Marketing</a:t>
            </a:r>
          </a:p>
        </p:txBody>
      </p:sp>
      <p:sp>
        <p:nvSpPr>
          <p:cNvPr id="9" name="TextBox 8"/>
          <p:cNvSpPr txBox="1"/>
          <p:nvPr/>
        </p:nvSpPr>
        <p:spPr>
          <a:xfrm>
            <a:off x="3468854" y="2216996"/>
            <a:ext cx="1145407" cy="700192"/>
          </a:xfrm>
          <a:prstGeom prst="rect">
            <a:avLst/>
          </a:prstGeom>
          <a:noFill/>
        </p:spPr>
        <p:txBody>
          <a:bodyPr wrap="square" rtlCol="0">
            <a:spAutoFit/>
          </a:bodyPr>
          <a:lstStyle/>
          <a:p>
            <a:pPr marL="114300" indent="-114300">
              <a:spcAft>
                <a:spcPts val="300"/>
              </a:spcAft>
              <a:buClr>
                <a:srgbClr val="FF5000"/>
              </a:buClr>
              <a:buFont typeface="Arial" charset="0"/>
              <a:buChar char="•"/>
            </a:pPr>
            <a:r>
              <a:rPr lang="en-US" sz="800" dirty="0">
                <a:latin typeface="Open Sans" charset="0"/>
                <a:ea typeface="Open Sans" charset="0"/>
                <a:cs typeface="Open Sans" charset="0"/>
              </a:rPr>
              <a:t>Speed to Solution</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Generate Leads</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Scale System</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Brand Visibility</a:t>
            </a:r>
          </a:p>
        </p:txBody>
      </p:sp>
      <p:sp>
        <p:nvSpPr>
          <p:cNvPr id="10" name="TextBox 9"/>
          <p:cNvSpPr txBox="1"/>
          <p:nvPr/>
        </p:nvSpPr>
        <p:spPr>
          <a:xfrm>
            <a:off x="6218133" y="2216996"/>
            <a:ext cx="1145407" cy="700192"/>
          </a:xfrm>
          <a:prstGeom prst="rect">
            <a:avLst/>
          </a:prstGeom>
          <a:noFill/>
        </p:spPr>
        <p:txBody>
          <a:bodyPr wrap="square" rtlCol="0">
            <a:spAutoFit/>
          </a:bodyPr>
          <a:lstStyle/>
          <a:p>
            <a:pPr marL="114300" indent="-114300">
              <a:spcAft>
                <a:spcPts val="300"/>
              </a:spcAft>
              <a:buClr>
                <a:srgbClr val="FF5000"/>
              </a:buClr>
              <a:buFont typeface="Arial" charset="0"/>
              <a:buChar char="•"/>
            </a:pPr>
            <a:r>
              <a:rPr lang="en-US" sz="800" dirty="0">
                <a:latin typeface="Open Sans" charset="0"/>
                <a:ea typeface="Open Sans" charset="0"/>
                <a:cs typeface="Open Sans" charset="0"/>
              </a:rPr>
              <a:t>AdWords</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Bing</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Social Media</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YouTube</a:t>
            </a:r>
          </a:p>
        </p:txBody>
      </p:sp>
      <p:sp>
        <p:nvSpPr>
          <p:cNvPr id="11" name="TextBox 10"/>
          <p:cNvSpPr txBox="1"/>
          <p:nvPr/>
        </p:nvSpPr>
        <p:spPr>
          <a:xfrm>
            <a:off x="7550179" y="729812"/>
            <a:ext cx="1145407" cy="538609"/>
          </a:xfrm>
          <a:prstGeom prst="rect">
            <a:avLst/>
          </a:prstGeom>
          <a:noFill/>
        </p:spPr>
        <p:txBody>
          <a:bodyPr wrap="square" rtlCol="0">
            <a:spAutoFit/>
          </a:bodyPr>
          <a:lstStyle/>
          <a:p>
            <a:pPr marL="114300" indent="-114300">
              <a:spcAft>
                <a:spcPts val="300"/>
              </a:spcAft>
              <a:buClr>
                <a:srgbClr val="FF5000"/>
              </a:buClr>
              <a:buFont typeface="Arial" charset="0"/>
              <a:buChar char="•"/>
            </a:pPr>
            <a:r>
              <a:rPr lang="en-US" sz="800" dirty="0">
                <a:latin typeface="Open Sans" charset="0"/>
                <a:ea typeface="Open Sans" charset="0"/>
                <a:cs typeface="Open Sans" charset="0"/>
              </a:rPr>
              <a:t>Segment 1</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Segment 2</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Segment </a:t>
            </a:r>
            <a:r>
              <a:rPr lang="is-IS" sz="800" dirty="0">
                <a:latin typeface="Open Sans" charset="0"/>
                <a:ea typeface="Open Sans" charset="0"/>
                <a:cs typeface="Open Sans" charset="0"/>
              </a:rPr>
              <a:t>…</a:t>
            </a:r>
            <a:endParaRPr lang="en-US" sz="800" dirty="0">
              <a:latin typeface="Open Sans" charset="0"/>
              <a:ea typeface="Open Sans" charset="0"/>
              <a:cs typeface="Open Sans" charset="0"/>
            </a:endParaRPr>
          </a:p>
        </p:txBody>
      </p:sp>
      <p:sp>
        <p:nvSpPr>
          <p:cNvPr id="12" name="TextBox 11"/>
          <p:cNvSpPr txBox="1"/>
          <p:nvPr/>
        </p:nvSpPr>
        <p:spPr>
          <a:xfrm>
            <a:off x="6218132" y="729812"/>
            <a:ext cx="1145407" cy="538609"/>
          </a:xfrm>
          <a:prstGeom prst="rect">
            <a:avLst/>
          </a:prstGeom>
          <a:noFill/>
        </p:spPr>
        <p:txBody>
          <a:bodyPr wrap="square" rtlCol="0">
            <a:spAutoFit/>
          </a:bodyPr>
          <a:lstStyle/>
          <a:p>
            <a:pPr marL="114300" indent="-114300">
              <a:spcAft>
                <a:spcPts val="300"/>
              </a:spcAft>
              <a:buClr>
                <a:srgbClr val="FF5000"/>
              </a:buClr>
              <a:buFont typeface="Arial" charset="0"/>
              <a:buChar char="•"/>
            </a:pPr>
            <a:r>
              <a:rPr lang="en-US" sz="800" dirty="0">
                <a:latin typeface="Open Sans" charset="0"/>
                <a:ea typeface="Open Sans" charset="0"/>
                <a:cs typeface="Open Sans" charset="0"/>
              </a:rPr>
              <a:t>They say</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And this</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And that</a:t>
            </a:r>
          </a:p>
        </p:txBody>
      </p:sp>
      <p:sp>
        <p:nvSpPr>
          <p:cNvPr id="13" name="Google Shape;128;p28"/>
          <p:cNvSpPr txBox="1">
            <a:spLocks noGrp="1"/>
          </p:cNvSpPr>
          <p:nvPr>
            <p:ph type="subTitle" idx="1"/>
          </p:nvPr>
        </p:nvSpPr>
        <p:spPr>
          <a:xfrm>
            <a:off x="196164" y="1214956"/>
            <a:ext cx="1725717" cy="3795619"/>
          </a:xfrm>
          <a:prstGeom prst="rect">
            <a:avLst/>
          </a:prstGeom>
        </p:spPr>
        <p:txBody>
          <a:bodyPr spcFirstLastPara="1" wrap="square" lIns="91425" tIns="91425" rIns="91425" bIns="91425" anchor="t" anchorCtr="0">
            <a:noAutofit/>
          </a:bodyPr>
          <a:lstStyle/>
          <a:p>
            <a:pPr>
              <a:lnSpc>
                <a:spcPct val="100000"/>
              </a:lnSpc>
            </a:pPr>
            <a:r>
              <a:rPr lang="en-US" sz="1200" b="1" i="1" dirty="0">
                <a:latin typeface="Open Sans Semibold" charset="0"/>
                <a:ea typeface="Open Sans Semibold" charset="0"/>
                <a:cs typeface="Open Sans Semibold" charset="0"/>
              </a:rPr>
              <a:t>To get where you're going you need to row in the same direction. </a:t>
            </a:r>
          </a:p>
          <a:p>
            <a:pPr>
              <a:lnSpc>
                <a:spcPct val="100000"/>
              </a:lnSpc>
            </a:pPr>
            <a:r>
              <a:rPr lang="en-US" sz="1200" dirty="0">
                <a:latin typeface="Open Sans" charset="0"/>
                <a:ea typeface="Open Sans" charset="0"/>
                <a:cs typeface="Open Sans" charset="0"/>
              </a:rPr>
              <a:t>In order to strategize effective marketing initiatives, you need to have clarity on your specific business drivers. This strategic management template helps everyone on the team quickly align around your business approach.</a:t>
            </a:r>
          </a:p>
        </p:txBody>
      </p:sp>
    </p:spTree>
    <p:extLst>
      <p:ext uri="{BB962C8B-B14F-4D97-AF65-F5344CB8AC3E}">
        <p14:creationId xmlns:p14="http://schemas.microsoft.com/office/powerpoint/2010/main" val="1947335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ctrTitle"/>
          </p:nvPr>
        </p:nvSpPr>
        <p:spPr>
          <a:xfrm>
            <a:off x="200805" y="483323"/>
            <a:ext cx="8333595" cy="469177"/>
          </a:xfrm>
          <a:prstGeom prst="rect">
            <a:avLst/>
          </a:prstGeom>
        </p:spPr>
        <p:txBody>
          <a:bodyPr spcFirstLastPara="1" wrap="square" lIns="91425" tIns="91425" rIns="91425" bIns="91425" anchor="b" anchorCtr="0">
            <a:noAutofit/>
          </a:bodyPr>
          <a:lstStyle/>
          <a:p>
            <a:pPr lvl="0"/>
            <a:r>
              <a:rPr lang="en-US" dirty="0">
                <a:solidFill>
                  <a:srgbClr val="FF5000"/>
                </a:solidFill>
                <a:latin typeface="Open Sans" charset="0"/>
                <a:ea typeface="Open Sans" charset="0"/>
                <a:cs typeface="Open Sans" charset="0"/>
              </a:rPr>
              <a:t>BUSINESS MODEL CANVAS</a:t>
            </a:r>
            <a:r>
              <a:rPr lang="en-US">
                <a:solidFill>
                  <a:srgbClr val="FF5000"/>
                </a:solidFill>
                <a:latin typeface="Open Sans" charset="0"/>
                <a:ea typeface="Open Sans" charset="0"/>
                <a:cs typeface="Open Sans" charset="0"/>
              </a:rPr>
              <a:t>: THOUGHT PROCESS</a:t>
            </a:r>
            <a:endParaRPr dirty="0">
              <a:solidFill>
                <a:srgbClr val="FF5000"/>
              </a:solidFill>
              <a:latin typeface="Open Sans" charset="0"/>
              <a:ea typeface="Open Sans" charset="0"/>
              <a:cs typeface="Open Sans" charset="0"/>
            </a:endParaRPr>
          </a:p>
        </p:txBody>
      </p:sp>
      <p:sp>
        <p:nvSpPr>
          <p:cNvPr id="13" name="Google Shape;128;p28"/>
          <p:cNvSpPr txBox="1">
            <a:spLocks noGrp="1"/>
          </p:cNvSpPr>
          <p:nvPr>
            <p:ph type="subTitle" idx="1"/>
          </p:nvPr>
        </p:nvSpPr>
        <p:spPr>
          <a:xfrm>
            <a:off x="4869764" y="952500"/>
            <a:ext cx="4109136" cy="3423075"/>
          </a:xfrm>
          <a:prstGeom prst="rect">
            <a:avLst/>
          </a:prstGeom>
        </p:spPr>
        <p:txBody>
          <a:bodyPr spcFirstLastPara="1" wrap="square" lIns="91425" tIns="91425" rIns="91425" bIns="91425" anchor="t" anchorCtr="0">
            <a:noAutofit/>
          </a:bodyPr>
          <a:lstStyle/>
          <a:p>
            <a:pPr>
              <a:lnSpc>
                <a:spcPct val="100000"/>
              </a:lnSpc>
              <a:spcBef>
                <a:spcPts val="200"/>
              </a:spcBef>
            </a:pPr>
            <a:r>
              <a:rPr lang="en-US" sz="1100" b="1" dirty="0">
                <a:solidFill>
                  <a:schemeClr val="tx1">
                    <a:lumMod val="65000"/>
                    <a:lumOff val="35000"/>
                  </a:schemeClr>
                </a:solidFill>
                <a:latin typeface="Open Sans" charset="0"/>
                <a:ea typeface="Open Sans" charset="0"/>
                <a:cs typeface="Open Sans" charset="0"/>
              </a:rPr>
              <a:t>REVENUE STREAM</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How do generate revenue from your value proposition?</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
            </a:r>
            <a:br>
              <a:rPr lang="en-US" sz="1100" dirty="0">
                <a:solidFill>
                  <a:schemeClr val="tx1">
                    <a:lumMod val="65000"/>
                    <a:lumOff val="35000"/>
                  </a:schemeClr>
                </a:solidFill>
                <a:latin typeface="Open Sans" charset="0"/>
                <a:ea typeface="Open Sans" charset="0"/>
                <a:cs typeface="Open Sans" charset="0"/>
              </a:rPr>
            </a:br>
            <a:r>
              <a:rPr lang="en-US" sz="1100" b="1" dirty="0">
                <a:solidFill>
                  <a:schemeClr val="tx1">
                    <a:lumMod val="65000"/>
                    <a:lumOff val="35000"/>
                  </a:schemeClr>
                </a:solidFill>
                <a:latin typeface="Open Sans" charset="0"/>
                <a:ea typeface="Open Sans" charset="0"/>
                <a:cs typeface="Open Sans" charset="0"/>
              </a:rPr>
              <a:t>EXPECTED OUTCOMES</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What does your customer expect will happen as a result of buying your product?</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
            </a:r>
            <a:br>
              <a:rPr lang="en-US" sz="1100" dirty="0">
                <a:solidFill>
                  <a:schemeClr val="tx1">
                    <a:lumMod val="65000"/>
                    <a:lumOff val="35000"/>
                  </a:schemeClr>
                </a:solidFill>
                <a:latin typeface="Open Sans" charset="0"/>
                <a:ea typeface="Open Sans" charset="0"/>
                <a:cs typeface="Open Sans" charset="0"/>
              </a:rPr>
            </a:br>
            <a:r>
              <a:rPr lang="en-US" sz="1100" b="1" dirty="0">
                <a:solidFill>
                  <a:schemeClr val="tx1">
                    <a:lumMod val="65000"/>
                    <a:lumOff val="35000"/>
                  </a:schemeClr>
                </a:solidFill>
                <a:latin typeface="Open Sans" charset="0"/>
                <a:ea typeface="Open Sans" charset="0"/>
                <a:cs typeface="Open Sans" charset="0"/>
              </a:rPr>
              <a:t>KEY ACTIVITIES </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What things do you need to deliver?</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
            </a:r>
            <a:br>
              <a:rPr lang="en-US" sz="1100" dirty="0">
                <a:solidFill>
                  <a:schemeClr val="tx1">
                    <a:lumMod val="65000"/>
                    <a:lumOff val="35000"/>
                  </a:schemeClr>
                </a:solidFill>
                <a:latin typeface="Open Sans" charset="0"/>
                <a:ea typeface="Open Sans" charset="0"/>
                <a:cs typeface="Open Sans" charset="0"/>
              </a:rPr>
            </a:br>
            <a:r>
              <a:rPr lang="en-US" sz="1100" b="1" dirty="0">
                <a:solidFill>
                  <a:schemeClr val="tx1">
                    <a:lumMod val="65000"/>
                    <a:lumOff val="35000"/>
                  </a:schemeClr>
                </a:solidFill>
                <a:latin typeface="Open Sans" charset="0"/>
                <a:ea typeface="Open Sans" charset="0"/>
                <a:cs typeface="Open Sans" charset="0"/>
              </a:rPr>
              <a:t>KEY PARTNERSHIPS </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What can you not do (who do you need) so you  can focus on delivery? </a:t>
            </a:r>
          </a:p>
          <a:p>
            <a:pPr>
              <a:lnSpc>
                <a:spcPct val="100000"/>
              </a:lnSpc>
              <a:spcBef>
                <a:spcPts val="200"/>
              </a:spcBef>
            </a:pPr>
            <a:r>
              <a:rPr lang="en-US" sz="1100" b="1" dirty="0">
                <a:solidFill>
                  <a:schemeClr val="tx1">
                    <a:lumMod val="65000"/>
                    <a:lumOff val="35000"/>
                  </a:schemeClr>
                </a:solidFill>
                <a:latin typeface="Open Sans" charset="0"/>
                <a:ea typeface="Open Sans" charset="0"/>
                <a:cs typeface="Open Sans" charset="0"/>
              </a:rPr>
              <a:t/>
            </a:r>
            <a:br>
              <a:rPr lang="en-US" sz="1100" b="1" dirty="0">
                <a:solidFill>
                  <a:schemeClr val="tx1">
                    <a:lumMod val="65000"/>
                    <a:lumOff val="35000"/>
                  </a:schemeClr>
                </a:solidFill>
                <a:latin typeface="Open Sans" charset="0"/>
                <a:ea typeface="Open Sans" charset="0"/>
                <a:cs typeface="Open Sans" charset="0"/>
              </a:rPr>
            </a:br>
            <a:r>
              <a:rPr lang="en-US" sz="1100" b="1" dirty="0">
                <a:solidFill>
                  <a:schemeClr val="tx1">
                    <a:lumMod val="65000"/>
                    <a:lumOff val="35000"/>
                  </a:schemeClr>
                </a:solidFill>
                <a:latin typeface="Open Sans" charset="0"/>
                <a:ea typeface="Open Sans" charset="0"/>
                <a:cs typeface="Open Sans" charset="0"/>
              </a:rPr>
              <a:t>DIFFERENTIATORS</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What do you do better than anyone in your space? What combination of features makes you special?</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
            </a:r>
            <a:br>
              <a:rPr lang="en-US" sz="1100" dirty="0">
                <a:solidFill>
                  <a:schemeClr val="tx1">
                    <a:lumMod val="65000"/>
                    <a:lumOff val="35000"/>
                  </a:schemeClr>
                </a:solidFill>
                <a:latin typeface="Open Sans" charset="0"/>
                <a:ea typeface="Open Sans" charset="0"/>
                <a:cs typeface="Open Sans" charset="0"/>
              </a:rPr>
            </a:br>
            <a:endParaRPr lang="en-US" sz="1100" dirty="0">
              <a:solidFill>
                <a:schemeClr val="tx1">
                  <a:lumMod val="65000"/>
                  <a:lumOff val="35000"/>
                </a:schemeClr>
              </a:solidFill>
              <a:latin typeface="Open Sans" charset="0"/>
              <a:ea typeface="Open Sans" charset="0"/>
              <a:cs typeface="Open Sans" charset="0"/>
            </a:endParaRPr>
          </a:p>
        </p:txBody>
      </p:sp>
      <p:sp>
        <p:nvSpPr>
          <p:cNvPr id="14" name="Google Shape;128;p28"/>
          <p:cNvSpPr txBox="1">
            <a:spLocks/>
          </p:cNvSpPr>
          <p:nvPr/>
        </p:nvSpPr>
        <p:spPr>
          <a:xfrm>
            <a:off x="268846" y="952500"/>
            <a:ext cx="4109136" cy="37956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800"/>
              </a:spcBef>
              <a:spcAft>
                <a:spcPts val="0"/>
              </a:spcAft>
              <a:buClr>
                <a:srgbClr val="595959"/>
              </a:buClr>
              <a:buSzPts val="1800"/>
              <a:buFont typeface="Source Sans Pro Light"/>
              <a:buNone/>
              <a:defRPr sz="1800" b="0" i="0" u="none" strike="noStrike" cap="none">
                <a:solidFill>
                  <a:srgbClr val="595959"/>
                </a:solidFill>
                <a:latin typeface="Source Sans Pro Light"/>
                <a:ea typeface="Source Sans Pro Light"/>
                <a:cs typeface="Source Sans Pro Light"/>
                <a:sym typeface="Source Sans Pro Ligh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pPr>
              <a:lnSpc>
                <a:spcPct val="100000"/>
              </a:lnSpc>
              <a:spcBef>
                <a:spcPts val="200"/>
              </a:spcBef>
            </a:pPr>
            <a:r>
              <a:rPr lang="en-US" sz="1100" b="1" dirty="0">
                <a:solidFill>
                  <a:schemeClr val="tx1">
                    <a:lumMod val="65000"/>
                    <a:lumOff val="35000"/>
                  </a:schemeClr>
                </a:solidFill>
                <a:latin typeface="Open Sans" charset="0"/>
                <a:ea typeface="Open Sans" charset="0"/>
                <a:cs typeface="Open Sans" charset="0"/>
              </a:rPr>
              <a:t>CUSTOMER SEGMENTS</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Who are they?</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What do they think?</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What do they do? </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
            </a:r>
            <a:br>
              <a:rPr lang="en-US" sz="1100" dirty="0">
                <a:solidFill>
                  <a:schemeClr val="tx1">
                    <a:lumMod val="65000"/>
                    <a:lumOff val="35000"/>
                  </a:schemeClr>
                </a:solidFill>
                <a:latin typeface="Open Sans" charset="0"/>
                <a:ea typeface="Open Sans" charset="0"/>
                <a:cs typeface="Open Sans" charset="0"/>
              </a:rPr>
            </a:br>
            <a:r>
              <a:rPr lang="en-US" sz="1100" b="1" dirty="0">
                <a:solidFill>
                  <a:schemeClr val="tx1">
                    <a:lumMod val="65000"/>
                    <a:lumOff val="35000"/>
                  </a:schemeClr>
                </a:solidFill>
                <a:latin typeface="Open Sans" charset="0"/>
                <a:ea typeface="Open Sans" charset="0"/>
                <a:cs typeface="Open Sans" charset="0"/>
              </a:rPr>
              <a:t>VALUE PROPOSITION</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What’s compelling?</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What’s your unfair competitive advantage?</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Why do they buy from you?</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
            </a:r>
            <a:br>
              <a:rPr lang="en-US" sz="1100" dirty="0">
                <a:solidFill>
                  <a:schemeClr val="tx1">
                    <a:lumMod val="65000"/>
                    <a:lumOff val="35000"/>
                  </a:schemeClr>
                </a:solidFill>
                <a:latin typeface="Open Sans" charset="0"/>
                <a:ea typeface="Open Sans" charset="0"/>
                <a:cs typeface="Open Sans" charset="0"/>
              </a:rPr>
            </a:br>
            <a:r>
              <a:rPr lang="en-US" sz="1100" b="1" dirty="0">
                <a:solidFill>
                  <a:schemeClr val="tx1">
                    <a:lumMod val="65000"/>
                    <a:lumOff val="35000"/>
                  </a:schemeClr>
                </a:solidFill>
                <a:latin typeface="Open Sans" charset="0"/>
                <a:ea typeface="Open Sans" charset="0"/>
                <a:cs typeface="Open Sans" charset="0"/>
              </a:rPr>
              <a:t>CHANNELS</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How are you positioned to sell your product? Deliver?</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
            </a:r>
            <a:br>
              <a:rPr lang="en-US" sz="1100" dirty="0">
                <a:solidFill>
                  <a:schemeClr val="tx1">
                    <a:lumMod val="65000"/>
                    <a:lumOff val="35000"/>
                  </a:schemeClr>
                </a:solidFill>
                <a:latin typeface="Open Sans" charset="0"/>
                <a:ea typeface="Open Sans" charset="0"/>
                <a:cs typeface="Open Sans" charset="0"/>
              </a:rPr>
            </a:br>
            <a:r>
              <a:rPr lang="en-US" sz="1100" b="1" dirty="0">
                <a:solidFill>
                  <a:schemeClr val="tx1">
                    <a:lumMod val="65000"/>
                    <a:lumOff val="35000"/>
                  </a:schemeClr>
                </a:solidFill>
                <a:latin typeface="Open Sans" charset="0"/>
                <a:ea typeface="Open Sans" charset="0"/>
                <a:cs typeface="Open Sans" charset="0"/>
              </a:rPr>
              <a:t>CUSTOMER RELATIONS</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How do you interact throughout the customer journey?</a:t>
            </a:r>
          </a:p>
          <a:p>
            <a:pPr>
              <a:lnSpc>
                <a:spcPct val="100000"/>
              </a:lnSpc>
              <a:spcBef>
                <a:spcPts val="200"/>
              </a:spcBef>
            </a:pPr>
            <a:endParaRPr lang="en-US" sz="1100" dirty="0">
              <a:solidFill>
                <a:schemeClr val="tx1">
                  <a:lumMod val="65000"/>
                  <a:lumOff val="35000"/>
                </a:schemeClr>
              </a:solidFill>
              <a:latin typeface="Open Sans" charset="0"/>
              <a:ea typeface="Open Sans" charset="0"/>
              <a:cs typeface="Open Sans" charset="0"/>
            </a:endParaRPr>
          </a:p>
          <a:p>
            <a:pPr>
              <a:lnSpc>
                <a:spcPct val="100000"/>
              </a:lnSpc>
              <a:spcBef>
                <a:spcPts val="200"/>
              </a:spcBef>
            </a:pPr>
            <a:r>
              <a:rPr lang="en-US" sz="1100" b="1" dirty="0">
                <a:solidFill>
                  <a:schemeClr val="tx1">
                    <a:lumMod val="65000"/>
                    <a:lumOff val="35000"/>
                  </a:schemeClr>
                </a:solidFill>
                <a:latin typeface="Open Sans" charset="0"/>
                <a:ea typeface="Open Sans" charset="0"/>
                <a:cs typeface="Open Sans" charset="0"/>
              </a:rPr>
              <a:t>INTEGRATIONS</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What tools do you need in order to reach your goals?</a:t>
            </a:r>
          </a:p>
        </p:txBody>
      </p:sp>
    </p:spTree>
    <p:extLst>
      <p:ext uri="{BB962C8B-B14F-4D97-AF65-F5344CB8AC3E}">
        <p14:creationId xmlns:p14="http://schemas.microsoft.com/office/powerpoint/2010/main" val="1459110379"/>
      </p:ext>
    </p:extLst>
  </p:cSld>
  <p:clrMapOvr>
    <a:masterClrMapping/>
  </p:clrMapOvr>
</p:sld>
</file>

<file path=ppt/theme/theme1.xml><?xml version="1.0" encoding="utf-8"?>
<a:theme xmlns:a="http://schemas.openxmlformats.org/drawingml/2006/main" name="Rogue Marketing">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11862</TotalTime>
  <Words>120</Words>
  <Application>Microsoft Macintosh PowerPoint</Application>
  <PresentationFormat>On-screen Show (16:9)</PresentationFormat>
  <Paragraphs>50</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Montserrat</vt:lpstr>
      <vt:lpstr>Montserrat Light</vt:lpstr>
      <vt:lpstr>Montserrat Medium</vt:lpstr>
      <vt:lpstr>Open Sans</vt:lpstr>
      <vt:lpstr>Open Sans Semibold</vt:lpstr>
      <vt:lpstr>Source Sans Pro Light</vt:lpstr>
      <vt:lpstr>Rogue Marketing</vt:lpstr>
      <vt:lpstr>BUSINESS  MODEL  CANVAS</vt:lpstr>
      <vt:lpstr>BUSINESS MODEL CANVAS: THOUGHT PROCESS</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Andrea Miranda</cp:lastModifiedBy>
  <cp:revision>14</cp:revision>
  <dcterms:modified xsi:type="dcterms:W3CDTF">2019-05-01T18:56:00Z</dcterms:modified>
</cp:coreProperties>
</file>