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3" r:id="rId1"/>
  </p:sldMasterIdLst>
  <p:notesMasterIdLst>
    <p:notesMasterId r:id="rId4"/>
  </p:notesMasterIdLst>
  <p:sldIdLst>
    <p:sldId id="257" r:id="rId2"/>
    <p:sldId id="258" r:id="rId3"/>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34965"/>
    <a:srgbClr val="FF5000"/>
    <a:srgbClr val="686A6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392"/>
    <p:restoredTop sz="94708"/>
  </p:normalViewPr>
  <p:slideViewPr>
    <p:cSldViewPr snapToGrid="0">
      <p:cViewPr varScale="1">
        <p:scale>
          <a:sx n="118" d="100"/>
          <a:sy n="118" d="100"/>
        </p:scale>
        <p:origin x="696" y="18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562ddd040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562ddd040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562ddd040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562ddd040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3949560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ody Slide 2">
  <p:cSld name="SECTION_HEADER_1">
    <p:spTree>
      <p:nvGrpSpPr>
        <p:cNvPr id="1" name="Shape 14"/>
        <p:cNvGrpSpPr/>
        <p:nvPr/>
      </p:nvGrpSpPr>
      <p:grpSpPr>
        <a:xfrm>
          <a:off x="0" y="0"/>
          <a:ext cx="0" cy="0"/>
          <a:chOff x="0" y="0"/>
          <a:chExt cx="0" cy="0"/>
        </a:xfrm>
      </p:grpSpPr>
      <p:sp>
        <p:nvSpPr>
          <p:cNvPr id="15" name="Google Shape;15;p3"/>
          <p:cNvSpPr txBox="1">
            <a:spLocks noGrp="1"/>
          </p:cNvSpPr>
          <p:nvPr>
            <p:ph type="ctrTitle"/>
          </p:nvPr>
        </p:nvSpPr>
        <p:spPr>
          <a:xfrm>
            <a:off x="475125" y="368774"/>
            <a:ext cx="6858000" cy="833700"/>
          </a:xfrm>
          <a:prstGeom prst="rect">
            <a:avLst/>
          </a:prstGeom>
          <a:noFill/>
          <a:ln>
            <a:noFill/>
          </a:ln>
        </p:spPr>
        <p:txBody>
          <a:bodyPr spcFirstLastPara="1" wrap="square" lIns="91425" tIns="91425" rIns="91425" bIns="91425" anchor="b" anchorCtr="0"/>
          <a:lstStyle>
            <a:lvl1pPr marR="0" lvl="0" rtl="0">
              <a:lnSpc>
                <a:spcPct val="90000"/>
              </a:lnSpc>
              <a:spcBef>
                <a:spcPts val="0"/>
              </a:spcBef>
              <a:spcAft>
                <a:spcPts val="0"/>
              </a:spcAft>
              <a:buClr>
                <a:srgbClr val="45494F"/>
              </a:buClr>
              <a:buSzPts val="1800"/>
              <a:buFont typeface="Montserrat"/>
              <a:buNone/>
              <a:defRPr sz="1800" b="1" i="0" u="none" strike="noStrike" cap="none">
                <a:solidFill>
                  <a:srgbClr val="45494F"/>
                </a:solidFill>
                <a:latin typeface="Montserrat"/>
                <a:ea typeface="Montserrat"/>
                <a:cs typeface="Montserrat"/>
                <a:sym typeface="Montserrat"/>
              </a:defRPr>
            </a:lvl1pPr>
            <a:lvl2pPr lvl="1" rtl="0">
              <a:spcBef>
                <a:spcPts val="0"/>
              </a:spcBef>
              <a:spcAft>
                <a:spcPts val="0"/>
              </a:spcAft>
              <a:buSzPts val="1400"/>
              <a:buNone/>
              <a:defRPr sz="1400"/>
            </a:lvl2pPr>
            <a:lvl3pPr lvl="2" rtl="0">
              <a:spcBef>
                <a:spcPts val="0"/>
              </a:spcBef>
              <a:spcAft>
                <a:spcPts val="0"/>
              </a:spcAft>
              <a:buSzPts val="1400"/>
              <a:buNone/>
              <a:defRPr sz="1400"/>
            </a:lvl3pPr>
            <a:lvl4pPr lvl="3" rtl="0">
              <a:spcBef>
                <a:spcPts val="0"/>
              </a:spcBef>
              <a:spcAft>
                <a:spcPts val="0"/>
              </a:spcAft>
              <a:buSzPts val="1400"/>
              <a:buNone/>
              <a:defRPr sz="1400"/>
            </a:lvl4pPr>
            <a:lvl5pPr lvl="4" rtl="0">
              <a:spcBef>
                <a:spcPts val="0"/>
              </a:spcBef>
              <a:spcAft>
                <a:spcPts val="0"/>
              </a:spcAft>
              <a:buSzPts val="1400"/>
              <a:buNone/>
              <a:defRPr sz="1400"/>
            </a:lvl5pPr>
            <a:lvl6pPr lvl="5" rtl="0">
              <a:spcBef>
                <a:spcPts val="0"/>
              </a:spcBef>
              <a:spcAft>
                <a:spcPts val="0"/>
              </a:spcAft>
              <a:buSzPts val="1400"/>
              <a:buNone/>
              <a:defRPr sz="1400"/>
            </a:lvl6pPr>
            <a:lvl7pPr lvl="6" rtl="0">
              <a:spcBef>
                <a:spcPts val="0"/>
              </a:spcBef>
              <a:spcAft>
                <a:spcPts val="0"/>
              </a:spcAft>
              <a:buSzPts val="1400"/>
              <a:buNone/>
              <a:defRPr sz="1400"/>
            </a:lvl7pPr>
            <a:lvl8pPr lvl="7" rtl="0">
              <a:spcBef>
                <a:spcPts val="0"/>
              </a:spcBef>
              <a:spcAft>
                <a:spcPts val="0"/>
              </a:spcAft>
              <a:buSzPts val="1400"/>
              <a:buNone/>
              <a:defRPr sz="1400"/>
            </a:lvl8pPr>
            <a:lvl9pPr lvl="8" rtl="0">
              <a:spcBef>
                <a:spcPts val="0"/>
              </a:spcBef>
              <a:spcAft>
                <a:spcPts val="0"/>
              </a:spcAft>
              <a:buSzPts val="1400"/>
              <a:buNone/>
              <a:defRPr sz="1400"/>
            </a:lvl9pPr>
          </a:lstStyle>
          <a:p>
            <a:endParaRPr/>
          </a:p>
        </p:txBody>
      </p:sp>
      <p:sp>
        <p:nvSpPr>
          <p:cNvPr id="17" name="Google Shape;17;p3"/>
          <p:cNvSpPr txBox="1">
            <a:spLocks noGrp="1"/>
          </p:cNvSpPr>
          <p:nvPr>
            <p:ph type="subTitle" idx="1"/>
          </p:nvPr>
        </p:nvSpPr>
        <p:spPr>
          <a:xfrm>
            <a:off x="475125" y="933225"/>
            <a:ext cx="6858000" cy="519300"/>
          </a:xfrm>
          <a:prstGeom prst="rect">
            <a:avLst/>
          </a:prstGeom>
          <a:noFill/>
          <a:ln>
            <a:noFill/>
          </a:ln>
        </p:spPr>
        <p:txBody>
          <a:bodyPr spcFirstLastPara="1" wrap="square" lIns="91425" tIns="91425" rIns="91425" bIns="91425" anchor="t" anchorCtr="0"/>
          <a:lstStyle>
            <a:lvl1pPr marR="0" lvl="0" rtl="0">
              <a:lnSpc>
                <a:spcPct val="90000"/>
              </a:lnSpc>
              <a:spcBef>
                <a:spcPts val="800"/>
              </a:spcBef>
              <a:spcAft>
                <a:spcPts val="0"/>
              </a:spcAft>
              <a:buClr>
                <a:srgbClr val="595959"/>
              </a:buClr>
              <a:buSzPts val="1800"/>
              <a:buFont typeface="Source Sans Pro Light"/>
              <a:buNone/>
              <a:defRPr sz="1800" i="0" u="none" strike="noStrike" cap="none">
                <a:solidFill>
                  <a:srgbClr val="595959"/>
                </a:solidFill>
                <a:latin typeface="Source Sans Pro Light"/>
                <a:ea typeface="Source Sans Pro Light"/>
                <a:cs typeface="Source Sans Pro Light"/>
                <a:sym typeface="Source Sans Pro Light"/>
              </a:defRPr>
            </a:lvl1pPr>
            <a:lvl2pPr marR="0" lvl="1" algn="ctr"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2pPr>
            <a:lvl3pPr marR="0" lvl="2" algn="ctr"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3pPr>
            <a:lvl4pPr marR="0" lvl="3"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4pPr>
            <a:lvl5pPr marR="0" lvl="4"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5pPr>
            <a:lvl6pPr marR="0" lvl="5"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6pPr>
            <a:lvl7pPr marR="0" lvl="6"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7pPr>
            <a:lvl8pPr marR="0" lvl="7"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8pPr>
            <a:lvl9pPr marR="0" lvl="8"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9pPr>
          </a:lstStyle>
          <a:p>
            <a:endParaRPr/>
          </a:p>
        </p:txBody>
      </p:sp>
      <p:pic>
        <p:nvPicPr>
          <p:cNvPr id="18" name="Google Shape;18;p3"/>
          <p:cNvPicPr preferRelativeResize="0"/>
          <p:nvPr/>
        </p:nvPicPr>
        <p:blipFill>
          <a:blip r:embed="rId2">
            <a:alphaModFix/>
          </a:blip>
          <a:stretch>
            <a:fillRect/>
          </a:stretch>
        </p:blipFill>
        <p:spPr>
          <a:xfrm>
            <a:off x="8885725" y="116825"/>
            <a:ext cx="148175" cy="171825"/>
          </a:xfrm>
          <a:prstGeom prst="rect">
            <a:avLst/>
          </a:prstGeom>
          <a:noFill/>
          <a:ln>
            <a:noFill/>
          </a:ln>
        </p:spPr>
      </p:pic>
      <p:pic>
        <p:nvPicPr>
          <p:cNvPr id="19" name="Google Shape;19;p3"/>
          <p:cNvPicPr preferRelativeResize="0"/>
          <p:nvPr/>
        </p:nvPicPr>
        <p:blipFill>
          <a:blip r:embed="rId3">
            <a:alphaModFix/>
          </a:blip>
          <a:stretch>
            <a:fillRect/>
          </a:stretch>
        </p:blipFill>
        <p:spPr>
          <a:xfrm>
            <a:off x="121350" y="141924"/>
            <a:ext cx="1811593" cy="121625"/>
          </a:xfrm>
          <a:prstGeom prst="rect">
            <a:avLst/>
          </a:prstGeom>
          <a:noFill/>
          <a:ln>
            <a:noFill/>
          </a:ln>
        </p:spPr>
      </p:pic>
      <p:pic>
        <p:nvPicPr>
          <p:cNvPr id="7" name="Picture 6"/>
          <p:cNvPicPr/>
          <p:nvPr userDrawn="1"/>
        </p:nvPicPr>
        <p:blipFill>
          <a:blip r:embed="rId4">
            <a:extLst>
              <a:ext uri="{28A0092B-C50C-407E-A947-70E740481C1C}">
                <a14:useLocalDpi xmlns:a14="http://schemas.microsoft.com/office/drawing/2010/main" val="0"/>
              </a:ext>
            </a:extLst>
          </a:blip>
          <a:stretch>
            <a:fillRect/>
          </a:stretch>
        </p:blipFill>
        <p:spPr>
          <a:xfrm>
            <a:off x="0" y="4531537"/>
            <a:ext cx="9144000" cy="667526"/>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ransition Slide4 1">
  <p:cSld name="BLANK_1_1_1_1_1_1">
    <p:spTree>
      <p:nvGrpSpPr>
        <p:cNvPr id="1" name="Shape 63"/>
        <p:cNvGrpSpPr/>
        <p:nvPr/>
      </p:nvGrpSpPr>
      <p:grpSpPr>
        <a:xfrm>
          <a:off x="0" y="0"/>
          <a:ext cx="0" cy="0"/>
          <a:chOff x="0" y="0"/>
          <a:chExt cx="0" cy="0"/>
        </a:xfrm>
      </p:grpSpPr>
      <p:sp>
        <p:nvSpPr>
          <p:cNvPr id="64" name="Google Shape;64;p1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65" name="Google Shape;65;p14"/>
          <p:cNvPicPr preferRelativeResize="0"/>
          <p:nvPr/>
        </p:nvPicPr>
        <p:blipFill>
          <a:blip r:embed="rId2">
            <a:alphaModFix/>
          </a:blip>
          <a:stretch>
            <a:fillRect/>
          </a:stretch>
        </p:blipFill>
        <p:spPr>
          <a:xfrm>
            <a:off x="0" y="0"/>
            <a:ext cx="9144003" cy="5134578"/>
          </a:xfrm>
          <a:prstGeom prst="rect">
            <a:avLst/>
          </a:prstGeom>
          <a:noFill/>
          <a:ln>
            <a:noFill/>
          </a:ln>
        </p:spPr>
      </p:pic>
      <p:sp>
        <p:nvSpPr>
          <p:cNvPr id="66" name="Google Shape;66;p14"/>
          <p:cNvSpPr txBox="1">
            <a:spLocks noGrp="1"/>
          </p:cNvSpPr>
          <p:nvPr>
            <p:ph type="title"/>
          </p:nvPr>
        </p:nvSpPr>
        <p:spPr>
          <a:xfrm>
            <a:off x="307800" y="2279403"/>
            <a:ext cx="7886700" cy="584700"/>
          </a:xfrm>
          <a:prstGeom prst="rect">
            <a:avLst/>
          </a:prstGeom>
          <a:noFill/>
          <a:ln>
            <a:noFill/>
          </a:ln>
        </p:spPr>
        <p:txBody>
          <a:bodyPr spcFirstLastPara="1" wrap="square" lIns="91425" tIns="91425" rIns="91425" bIns="91425" anchor="b" anchorCtr="0"/>
          <a:lstStyle>
            <a:lvl1pPr marR="0" lvl="0" algn="l" rtl="0">
              <a:lnSpc>
                <a:spcPct val="90000"/>
              </a:lnSpc>
              <a:spcBef>
                <a:spcPts val="0"/>
              </a:spcBef>
              <a:spcAft>
                <a:spcPts val="0"/>
              </a:spcAft>
              <a:buClr>
                <a:schemeClr val="lt1"/>
              </a:buClr>
              <a:buSzPts val="2600"/>
              <a:buFont typeface="Montserrat Medium"/>
              <a:buNone/>
              <a:defRPr sz="2600" i="0" u="none" strike="noStrike" cap="none">
                <a:solidFill>
                  <a:schemeClr val="lt1"/>
                </a:solidFill>
                <a:latin typeface="Montserrat Medium"/>
                <a:ea typeface="Montserrat Medium"/>
                <a:cs typeface="Montserrat Medium"/>
                <a:sym typeface="Montserrat Medium"/>
              </a:defRPr>
            </a:lvl1pPr>
            <a:lvl2pPr lvl="1" rtl="0">
              <a:spcBef>
                <a:spcPts val="0"/>
              </a:spcBef>
              <a:spcAft>
                <a:spcPts val="0"/>
              </a:spcAft>
              <a:buSzPts val="1400"/>
              <a:buNone/>
              <a:defRPr sz="1400"/>
            </a:lvl2pPr>
            <a:lvl3pPr lvl="2" rtl="0">
              <a:spcBef>
                <a:spcPts val="0"/>
              </a:spcBef>
              <a:spcAft>
                <a:spcPts val="0"/>
              </a:spcAft>
              <a:buSzPts val="1400"/>
              <a:buNone/>
              <a:defRPr sz="1400"/>
            </a:lvl3pPr>
            <a:lvl4pPr lvl="3" rtl="0">
              <a:spcBef>
                <a:spcPts val="0"/>
              </a:spcBef>
              <a:spcAft>
                <a:spcPts val="0"/>
              </a:spcAft>
              <a:buSzPts val="1400"/>
              <a:buNone/>
              <a:defRPr sz="1400"/>
            </a:lvl4pPr>
            <a:lvl5pPr lvl="4" rtl="0">
              <a:spcBef>
                <a:spcPts val="0"/>
              </a:spcBef>
              <a:spcAft>
                <a:spcPts val="0"/>
              </a:spcAft>
              <a:buSzPts val="1400"/>
              <a:buNone/>
              <a:defRPr sz="1400"/>
            </a:lvl5pPr>
            <a:lvl6pPr lvl="5" rtl="0">
              <a:spcBef>
                <a:spcPts val="0"/>
              </a:spcBef>
              <a:spcAft>
                <a:spcPts val="0"/>
              </a:spcAft>
              <a:buSzPts val="1400"/>
              <a:buNone/>
              <a:defRPr sz="1400"/>
            </a:lvl6pPr>
            <a:lvl7pPr lvl="6" rtl="0">
              <a:spcBef>
                <a:spcPts val="0"/>
              </a:spcBef>
              <a:spcAft>
                <a:spcPts val="0"/>
              </a:spcAft>
              <a:buSzPts val="1400"/>
              <a:buNone/>
              <a:defRPr sz="1400"/>
            </a:lvl7pPr>
            <a:lvl8pPr lvl="7" rtl="0">
              <a:spcBef>
                <a:spcPts val="0"/>
              </a:spcBef>
              <a:spcAft>
                <a:spcPts val="0"/>
              </a:spcAft>
              <a:buSzPts val="1400"/>
              <a:buNone/>
              <a:defRPr sz="1400"/>
            </a:lvl8pPr>
            <a:lvl9pPr lvl="8" rtl="0">
              <a:spcBef>
                <a:spcPts val="0"/>
              </a:spcBef>
              <a:spcAft>
                <a:spcPts val="0"/>
              </a:spcAft>
              <a:buSzPts val="1400"/>
              <a:buNone/>
              <a:defRPr sz="1400"/>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ransition Slide4 1 1">
  <p:cSld name="BLANK_1_1_1_1_1_1_1">
    <p:spTree>
      <p:nvGrpSpPr>
        <p:cNvPr id="1" name="Shape 67"/>
        <p:cNvGrpSpPr/>
        <p:nvPr/>
      </p:nvGrpSpPr>
      <p:grpSpPr>
        <a:xfrm>
          <a:off x="0" y="0"/>
          <a:ext cx="0" cy="0"/>
          <a:chOff x="0" y="0"/>
          <a:chExt cx="0" cy="0"/>
        </a:xfrm>
      </p:grpSpPr>
      <p:sp>
        <p:nvSpPr>
          <p:cNvPr id="68" name="Google Shape;68;p1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69" name="Google Shape;69;p15"/>
          <p:cNvPicPr preferRelativeResize="0"/>
          <p:nvPr/>
        </p:nvPicPr>
        <p:blipFill>
          <a:blip r:embed="rId2">
            <a:alphaModFix/>
          </a:blip>
          <a:stretch>
            <a:fillRect/>
          </a:stretch>
        </p:blipFill>
        <p:spPr>
          <a:xfrm>
            <a:off x="0" y="0"/>
            <a:ext cx="9144003" cy="5134578"/>
          </a:xfrm>
          <a:prstGeom prst="rect">
            <a:avLst/>
          </a:prstGeom>
          <a:noFill/>
          <a:ln>
            <a:noFill/>
          </a:ln>
        </p:spPr>
      </p:pic>
      <p:sp>
        <p:nvSpPr>
          <p:cNvPr id="70" name="Google Shape;70;p15"/>
          <p:cNvSpPr txBox="1">
            <a:spLocks noGrp="1"/>
          </p:cNvSpPr>
          <p:nvPr>
            <p:ph type="title"/>
          </p:nvPr>
        </p:nvSpPr>
        <p:spPr>
          <a:xfrm>
            <a:off x="307800" y="2279403"/>
            <a:ext cx="7886700" cy="584700"/>
          </a:xfrm>
          <a:prstGeom prst="rect">
            <a:avLst/>
          </a:prstGeom>
          <a:noFill/>
          <a:ln>
            <a:noFill/>
          </a:ln>
        </p:spPr>
        <p:txBody>
          <a:bodyPr spcFirstLastPara="1" wrap="square" lIns="91425" tIns="91425" rIns="91425" bIns="91425" anchor="b" anchorCtr="0"/>
          <a:lstStyle>
            <a:lvl1pPr marR="0" lvl="0" algn="l" rtl="0">
              <a:lnSpc>
                <a:spcPct val="90000"/>
              </a:lnSpc>
              <a:spcBef>
                <a:spcPts val="0"/>
              </a:spcBef>
              <a:spcAft>
                <a:spcPts val="0"/>
              </a:spcAft>
              <a:buClr>
                <a:schemeClr val="lt1"/>
              </a:buClr>
              <a:buSzPts val="2600"/>
              <a:buFont typeface="Montserrat Medium"/>
              <a:buNone/>
              <a:defRPr sz="2600" i="0" u="none" strike="noStrike" cap="none">
                <a:solidFill>
                  <a:schemeClr val="lt1"/>
                </a:solidFill>
                <a:latin typeface="Montserrat Medium"/>
                <a:ea typeface="Montserrat Medium"/>
                <a:cs typeface="Montserrat Medium"/>
                <a:sym typeface="Montserrat Medium"/>
              </a:defRPr>
            </a:lvl1pPr>
            <a:lvl2pPr lvl="1" rtl="0">
              <a:spcBef>
                <a:spcPts val="0"/>
              </a:spcBef>
              <a:spcAft>
                <a:spcPts val="0"/>
              </a:spcAft>
              <a:buSzPts val="1400"/>
              <a:buNone/>
              <a:defRPr sz="1400"/>
            </a:lvl2pPr>
            <a:lvl3pPr lvl="2" rtl="0">
              <a:spcBef>
                <a:spcPts val="0"/>
              </a:spcBef>
              <a:spcAft>
                <a:spcPts val="0"/>
              </a:spcAft>
              <a:buSzPts val="1400"/>
              <a:buNone/>
              <a:defRPr sz="1400"/>
            </a:lvl3pPr>
            <a:lvl4pPr lvl="3" rtl="0">
              <a:spcBef>
                <a:spcPts val="0"/>
              </a:spcBef>
              <a:spcAft>
                <a:spcPts val="0"/>
              </a:spcAft>
              <a:buSzPts val="1400"/>
              <a:buNone/>
              <a:defRPr sz="1400"/>
            </a:lvl4pPr>
            <a:lvl5pPr lvl="4" rtl="0">
              <a:spcBef>
                <a:spcPts val="0"/>
              </a:spcBef>
              <a:spcAft>
                <a:spcPts val="0"/>
              </a:spcAft>
              <a:buSzPts val="1400"/>
              <a:buNone/>
              <a:defRPr sz="1400"/>
            </a:lvl5pPr>
            <a:lvl6pPr lvl="5" rtl="0">
              <a:spcBef>
                <a:spcPts val="0"/>
              </a:spcBef>
              <a:spcAft>
                <a:spcPts val="0"/>
              </a:spcAft>
              <a:buSzPts val="1400"/>
              <a:buNone/>
              <a:defRPr sz="1400"/>
            </a:lvl6pPr>
            <a:lvl7pPr lvl="6" rtl="0">
              <a:spcBef>
                <a:spcPts val="0"/>
              </a:spcBef>
              <a:spcAft>
                <a:spcPts val="0"/>
              </a:spcAft>
              <a:buSzPts val="1400"/>
              <a:buNone/>
              <a:defRPr sz="1400"/>
            </a:lvl7pPr>
            <a:lvl8pPr lvl="7" rtl="0">
              <a:spcBef>
                <a:spcPts val="0"/>
              </a:spcBef>
              <a:spcAft>
                <a:spcPts val="0"/>
              </a:spcAft>
              <a:buSzPts val="1400"/>
              <a:buNone/>
              <a:defRPr sz="1400"/>
            </a:lvl8pPr>
            <a:lvl9pPr lvl="8" rtl="0">
              <a:spcBef>
                <a:spcPts val="0"/>
              </a:spcBef>
              <a:spcAft>
                <a:spcPts val="0"/>
              </a:spcAft>
              <a:buSzPts val="1400"/>
              <a:buNone/>
              <a:defRPr sz="1400"/>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ransition Slide4 1 1 1">
  <p:cSld name="BLANK_1_1_1_1_1_1_1_1">
    <p:spTree>
      <p:nvGrpSpPr>
        <p:cNvPr id="1" name="Shape 71"/>
        <p:cNvGrpSpPr/>
        <p:nvPr/>
      </p:nvGrpSpPr>
      <p:grpSpPr>
        <a:xfrm>
          <a:off x="0" y="0"/>
          <a:ext cx="0" cy="0"/>
          <a:chOff x="0" y="0"/>
          <a:chExt cx="0" cy="0"/>
        </a:xfrm>
      </p:grpSpPr>
      <p:sp>
        <p:nvSpPr>
          <p:cNvPr id="72" name="Google Shape;72;p1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73" name="Google Shape;73;p16"/>
          <p:cNvPicPr preferRelativeResize="0"/>
          <p:nvPr/>
        </p:nvPicPr>
        <p:blipFill>
          <a:blip r:embed="rId2">
            <a:alphaModFix/>
          </a:blip>
          <a:stretch>
            <a:fillRect/>
          </a:stretch>
        </p:blipFill>
        <p:spPr>
          <a:xfrm>
            <a:off x="0" y="0"/>
            <a:ext cx="9144003" cy="5134578"/>
          </a:xfrm>
          <a:prstGeom prst="rect">
            <a:avLst/>
          </a:prstGeom>
          <a:noFill/>
          <a:ln>
            <a:noFill/>
          </a:ln>
        </p:spPr>
      </p:pic>
      <p:sp>
        <p:nvSpPr>
          <p:cNvPr id="74" name="Google Shape;74;p16"/>
          <p:cNvSpPr txBox="1">
            <a:spLocks noGrp="1"/>
          </p:cNvSpPr>
          <p:nvPr>
            <p:ph type="title"/>
          </p:nvPr>
        </p:nvSpPr>
        <p:spPr>
          <a:xfrm>
            <a:off x="307800" y="2279403"/>
            <a:ext cx="7886700" cy="584700"/>
          </a:xfrm>
          <a:prstGeom prst="rect">
            <a:avLst/>
          </a:prstGeom>
          <a:noFill/>
          <a:ln>
            <a:noFill/>
          </a:ln>
        </p:spPr>
        <p:txBody>
          <a:bodyPr spcFirstLastPara="1" wrap="square" lIns="91425" tIns="91425" rIns="91425" bIns="91425" anchor="b" anchorCtr="0"/>
          <a:lstStyle>
            <a:lvl1pPr marR="0" lvl="0" algn="l" rtl="0">
              <a:lnSpc>
                <a:spcPct val="90000"/>
              </a:lnSpc>
              <a:spcBef>
                <a:spcPts val="0"/>
              </a:spcBef>
              <a:spcAft>
                <a:spcPts val="0"/>
              </a:spcAft>
              <a:buClr>
                <a:schemeClr val="lt1"/>
              </a:buClr>
              <a:buSzPts val="2600"/>
              <a:buFont typeface="Montserrat Medium"/>
              <a:buNone/>
              <a:defRPr sz="2600" i="0" u="none" strike="noStrike" cap="none">
                <a:solidFill>
                  <a:schemeClr val="lt1"/>
                </a:solidFill>
                <a:latin typeface="Montserrat Medium"/>
                <a:ea typeface="Montserrat Medium"/>
                <a:cs typeface="Montserrat Medium"/>
                <a:sym typeface="Montserrat Medium"/>
              </a:defRPr>
            </a:lvl1pPr>
            <a:lvl2pPr lvl="1" rtl="0">
              <a:spcBef>
                <a:spcPts val="0"/>
              </a:spcBef>
              <a:spcAft>
                <a:spcPts val="0"/>
              </a:spcAft>
              <a:buSzPts val="1400"/>
              <a:buNone/>
              <a:defRPr sz="1400"/>
            </a:lvl2pPr>
            <a:lvl3pPr lvl="2" rtl="0">
              <a:spcBef>
                <a:spcPts val="0"/>
              </a:spcBef>
              <a:spcAft>
                <a:spcPts val="0"/>
              </a:spcAft>
              <a:buSzPts val="1400"/>
              <a:buNone/>
              <a:defRPr sz="1400"/>
            </a:lvl3pPr>
            <a:lvl4pPr lvl="3" rtl="0">
              <a:spcBef>
                <a:spcPts val="0"/>
              </a:spcBef>
              <a:spcAft>
                <a:spcPts val="0"/>
              </a:spcAft>
              <a:buSzPts val="1400"/>
              <a:buNone/>
              <a:defRPr sz="1400"/>
            </a:lvl4pPr>
            <a:lvl5pPr lvl="4" rtl="0">
              <a:spcBef>
                <a:spcPts val="0"/>
              </a:spcBef>
              <a:spcAft>
                <a:spcPts val="0"/>
              </a:spcAft>
              <a:buSzPts val="1400"/>
              <a:buNone/>
              <a:defRPr sz="1400"/>
            </a:lvl5pPr>
            <a:lvl6pPr lvl="5" rtl="0">
              <a:spcBef>
                <a:spcPts val="0"/>
              </a:spcBef>
              <a:spcAft>
                <a:spcPts val="0"/>
              </a:spcAft>
              <a:buSzPts val="1400"/>
              <a:buNone/>
              <a:defRPr sz="1400"/>
            </a:lvl6pPr>
            <a:lvl7pPr lvl="6" rtl="0">
              <a:spcBef>
                <a:spcPts val="0"/>
              </a:spcBef>
              <a:spcAft>
                <a:spcPts val="0"/>
              </a:spcAft>
              <a:buSzPts val="1400"/>
              <a:buNone/>
              <a:defRPr sz="1400"/>
            </a:lvl7pPr>
            <a:lvl8pPr lvl="7" rtl="0">
              <a:spcBef>
                <a:spcPts val="0"/>
              </a:spcBef>
              <a:spcAft>
                <a:spcPts val="0"/>
              </a:spcAft>
              <a:buSzPts val="1400"/>
              <a:buNone/>
              <a:defRPr sz="1400"/>
            </a:lvl8pPr>
            <a:lvl9pPr lvl="8" rtl="0">
              <a:spcBef>
                <a:spcPts val="0"/>
              </a:spcBef>
              <a:spcAft>
                <a:spcPts val="0"/>
              </a:spcAft>
              <a:buSzPts val="1400"/>
              <a:buNone/>
              <a:defRPr sz="1400"/>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ransition Slide4 1 1 1 1">
  <p:cSld name="BLANK_1_1_1_1_1_1_1_1_1">
    <p:spTree>
      <p:nvGrpSpPr>
        <p:cNvPr id="1" name="Shape 75"/>
        <p:cNvGrpSpPr/>
        <p:nvPr/>
      </p:nvGrpSpPr>
      <p:grpSpPr>
        <a:xfrm>
          <a:off x="0" y="0"/>
          <a:ext cx="0" cy="0"/>
          <a:chOff x="0" y="0"/>
          <a:chExt cx="0" cy="0"/>
        </a:xfrm>
      </p:grpSpPr>
      <p:sp>
        <p:nvSpPr>
          <p:cNvPr id="76" name="Google Shape;76;p1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77" name="Google Shape;77;p17"/>
          <p:cNvPicPr preferRelativeResize="0"/>
          <p:nvPr/>
        </p:nvPicPr>
        <p:blipFill>
          <a:blip r:embed="rId2">
            <a:alphaModFix/>
          </a:blip>
          <a:stretch>
            <a:fillRect/>
          </a:stretch>
        </p:blipFill>
        <p:spPr>
          <a:xfrm>
            <a:off x="0" y="0"/>
            <a:ext cx="9142635" cy="5143496"/>
          </a:xfrm>
          <a:prstGeom prst="rect">
            <a:avLst/>
          </a:prstGeom>
          <a:noFill/>
          <a:ln>
            <a:noFill/>
          </a:ln>
        </p:spPr>
      </p:pic>
      <p:sp>
        <p:nvSpPr>
          <p:cNvPr id="78" name="Google Shape;78;p17"/>
          <p:cNvSpPr txBox="1">
            <a:spLocks noGrp="1"/>
          </p:cNvSpPr>
          <p:nvPr>
            <p:ph type="title"/>
          </p:nvPr>
        </p:nvSpPr>
        <p:spPr>
          <a:xfrm>
            <a:off x="307800" y="2279403"/>
            <a:ext cx="7886700" cy="584700"/>
          </a:xfrm>
          <a:prstGeom prst="rect">
            <a:avLst/>
          </a:prstGeom>
          <a:noFill/>
          <a:ln>
            <a:noFill/>
          </a:ln>
        </p:spPr>
        <p:txBody>
          <a:bodyPr spcFirstLastPara="1" wrap="square" lIns="91425" tIns="91425" rIns="91425" bIns="91425" anchor="b" anchorCtr="0"/>
          <a:lstStyle>
            <a:lvl1pPr marR="0" lvl="0" algn="l" rtl="0">
              <a:lnSpc>
                <a:spcPct val="90000"/>
              </a:lnSpc>
              <a:spcBef>
                <a:spcPts val="0"/>
              </a:spcBef>
              <a:spcAft>
                <a:spcPts val="0"/>
              </a:spcAft>
              <a:buClr>
                <a:schemeClr val="lt1"/>
              </a:buClr>
              <a:buSzPts val="2600"/>
              <a:buFont typeface="Montserrat Medium"/>
              <a:buNone/>
              <a:defRPr sz="2600" i="0" u="none" strike="noStrike" cap="none">
                <a:solidFill>
                  <a:schemeClr val="lt1"/>
                </a:solidFill>
                <a:latin typeface="Montserrat Medium"/>
                <a:ea typeface="Montserrat Medium"/>
                <a:cs typeface="Montserrat Medium"/>
                <a:sym typeface="Montserrat Medium"/>
              </a:defRPr>
            </a:lvl1pPr>
            <a:lvl2pPr lvl="1" rtl="0">
              <a:spcBef>
                <a:spcPts val="0"/>
              </a:spcBef>
              <a:spcAft>
                <a:spcPts val="0"/>
              </a:spcAft>
              <a:buSzPts val="1400"/>
              <a:buNone/>
              <a:defRPr sz="1400"/>
            </a:lvl2pPr>
            <a:lvl3pPr lvl="2" rtl="0">
              <a:spcBef>
                <a:spcPts val="0"/>
              </a:spcBef>
              <a:spcAft>
                <a:spcPts val="0"/>
              </a:spcAft>
              <a:buSzPts val="1400"/>
              <a:buNone/>
              <a:defRPr sz="1400"/>
            </a:lvl3pPr>
            <a:lvl4pPr lvl="3" rtl="0">
              <a:spcBef>
                <a:spcPts val="0"/>
              </a:spcBef>
              <a:spcAft>
                <a:spcPts val="0"/>
              </a:spcAft>
              <a:buSzPts val="1400"/>
              <a:buNone/>
              <a:defRPr sz="1400"/>
            </a:lvl4pPr>
            <a:lvl5pPr lvl="4" rtl="0">
              <a:spcBef>
                <a:spcPts val="0"/>
              </a:spcBef>
              <a:spcAft>
                <a:spcPts val="0"/>
              </a:spcAft>
              <a:buSzPts val="1400"/>
              <a:buNone/>
              <a:defRPr sz="1400"/>
            </a:lvl5pPr>
            <a:lvl6pPr lvl="5" rtl="0">
              <a:spcBef>
                <a:spcPts val="0"/>
              </a:spcBef>
              <a:spcAft>
                <a:spcPts val="0"/>
              </a:spcAft>
              <a:buSzPts val="1400"/>
              <a:buNone/>
              <a:defRPr sz="1400"/>
            </a:lvl6pPr>
            <a:lvl7pPr lvl="6" rtl="0">
              <a:spcBef>
                <a:spcPts val="0"/>
              </a:spcBef>
              <a:spcAft>
                <a:spcPts val="0"/>
              </a:spcAft>
              <a:buSzPts val="1400"/>
              <a:buNone/>
              <a:defRPr sz="1400"/>
            </a:lvl7pPr>
            <a:lvl8pPr lvl="7" rtl="0">
              <a:spcBef>
                <a:spcPts val="0"/>
              </a:spcBef>
              <a:spcAft>
                <a:spcPts val="0"/>
              </a:spcAft>
              <a:buSzPts val="1400"/>
              <a:buNone/>
              <a:defRPr sz="1400"/>
            </a:lvl8pPr>
            <a:lvl9pPr lvl="8" rtl="0">
              <a:spcBef>
                <a:spcPts val="0"/>
              </a:spcBef>
              <a:spcAft>
                <a:spcPts val="0"/>
              </a:spcAft>
              <a:buSzPts val="1400"/>
              <a:buNone/>
              <a:defRPr sz="1400"/>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ransition Slide4 1 1 1 1 1">
  <p:cSld name="BLANK_1_1_1_1_1_1_1_1_1_1">
    <p:spTree>
      <p:nvGrpSpPr>
        <p:cNvPr id="1" name="Shape 79"/>
        <p:cNvGrpSpPr/>
        <p:nvPr/>
      </p:nvGrpSpPr>
      <p:grpSpPr>
        <a:xfrm>
          <a:off x="0" y="0"/>
          <a:ext cx="0" cy="0"/>
          <a:chOff x="0" y="0"/>
          <a:chExt cx="0" cy="0"/>
        </a:xfrm>
      </p:grpSpPr>
      <p:pic>
        <p:nvPicPr>
          <p:cNvPr id="80" name="Google Shape;80;p18"/>
          <p:cNvPicPr preferRelativeResize="0"/>
          <p:nvPr/>
        </p:nvPicPr>
        <p:blipFill>
          <a:blip r:embed="rId2">
            <a:alphaModFix/>
          </a:blip>
          <a:stretch>
            <a:fillRect/>
          </a:stretch>
        </p:blipFill>
        <p:spPr>
          <a:xfrm>
            <a:off x="0" y="0"/>
            <a:ext cx="9144000" cy="5144272"/>
          </a:xfrm>
          <a:prstGeom prst="rect">
            <a:avLst/>
          </a:prstGeom>
          <a:noFill/>
          <a:ln>
            <a:noFill/>
          </a:ln>
        </p:spPr>
      </p:pic>
      <p:sp>
        <p:nvSpPr>
          <p:cNvPr id="81" name="Google Shape;81;p1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82" name="Google Shape;82;p18"/>
          <p:cNvSpPr txBox="1">
            <a:spLocks noGrp="1"/>
          </p:cNvSpPr>
          <p:nvPr>
            <p:ph type="title"/>
          </p:nvPr>
        </p:nvSpPr>
        <p:spPr>
          <a:xfrm>
            <a:off x="307800" y="2279403"/>
            <a:ext cx="7886700" cy="584700"/>
          </a:xfrm>
          <a:prstGeom prst="rect">
            <a:avLst/>
          </a:prstGeom>
          <a:noFill/>
          <a:ln>
            <a:noFill/>
          </a:ln>
        </p:spPr>
        <p:txBody>
          <a:bodyPr spcFirstLastPara="1" wrap="square" lIns="91425" tIns="91425" rIns="91425" bIns="91425" anchor="b" anchorCtr="0"/>
          <a:lstStyle>
            <a:lvl1pPr marR="0" lvl="0" algn="l" rtl="0">
              <a:lnSpc>
                <a:spcPct val="90000"/>
              </a:lnSpc>
              <a:spcBef>
                <a:spcPts val="0"/>
              </a:spcBef>
              <a:spcAft>
                <a:spcPts val="0"/>
              </a:spcAft>
              <a:buClr>
                <a:schemeClr val="lt1"/>
              </a:buClr>
              <a:buSzPts val="2600"/>
              <a:buFont typeface="Montserrat Medium"/>
              <a:buNone/>
              <a:defRPr sz="2600" i="0" u="none" strike="noStrike" cap="none">
                <a:solidFill>
                  <a:schemeClr val="lt1"/>
                </a:solidFill>
                <a:latin typeface="Montserrat Medium"/>
                <a:ea typeface="Montserrat Medium"/>
                <a:cs typeface="Montserrat Medium"/>
                <a:sym typeface="Montserrat Medium"/>
              </a:defRPr>
            </a:lvl1pPr>
            <a:lvl2pPr lvl="1" rtl="0">
              <a:spcBef>
                <a:spcPts val="0"/>
              </a:spcBef>
              <a:spcAft>
                <a:spcPts val="0"/>
              </a:spcAft>
              <a:buSzPts val="1400"/>
              <a:buNone/>
              <a:defRPr sz="1400"/>
            </a:lvl2pPr>
            <a:lvl3pPr lvl="2" rtl="0">
              <a:spcBef>
                <a:spcPts val="0"/>
              </a:spcBef>
              <a:spcAft>
                <a:spcPts val="0"/>
              </a:spcAft>
              <a:buSzPts val="1400"/>
              <a:buNone/>
              <a:defRPr sz="1400"/>
            </a:lvl3pPr>
            <a:lvl4pPr lvl="3" rtl="0">
              <a:spcBef>
                <a:spcPts val="0"/>
              </a:spcBef>
              <a:spcAft>
                <a:spcPts val="0"/>
              </a:spcAft>
              <a:buSzPts val="1400"/>
              <a:buNone/>
              <a:defRPr sz="1400"/>
            </a:lvl4pPr>
            <a:lvl5pPr lvl="4" rtl="0">
              <a:spcBef>
                <a:spcPts val="0"/>
              </a:spcBef>
              <a:spcAft>
                <a:spcPts val="0"/>
              </a:spcAft>
              <a:buSzPts val="1400"/>
              <a:buNone/>
              <a:defRPr sz="1400"/>
            </a:lvl5pPr>
            <a:lvl6pPr lvl="5" rtl="0">
              <a:spcBef>
                <a:spcPts val="0"/>
              </a:spcBef>
              <a:spcAft>
                <a:spcPts val="0"/>
              </a:spcAft>
              <a:buSzPts val="1400"/>
              <a:buNone/>
              <a:defRPr sz="1400"/>
            </a:lvl6pPr>
            <a:lvl7pPr lvl="6" rtl="0">
              <a:spcBef>
                <a:spcPts val="0"/>
              </a:spcBef>
              <a:spcAft>
                <a:spcPts val="0"/>
              </a:spcAft>
              <a:buSzPts val="1400"/>
              <a:buNone/>
              <a:defRPr sz="1400"/>
            </a:lvl7pPr>
            <a:lvl8pPr lvl="7" rtl="0">
              <a:spcBef>
                <a:spcPts val="0"/>
              </a:spcBef>
              <a:spcAft>
                <a:spcPts val="0"/>
              </a:spcAft>
              <a:buSzPts val="1400"/>
              <a:buNone/>
              <a:defRPr sz="1400"/>
            </a:lvl8pPr>
            <a:lvl9pPr lvl="8" rtl="0">
              <a:spcBef>
                <a:spcPts val="0"/>
              </a:spcBef>
              <a:spcAft>
                <a:spcPts val="0"/>
              </a:spcAft>
              <a:buSzPts val="1400"/>
              <a:buNone/>
              <a:defRPr sz="1400"/>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ransition Slide4 1 1 1 1 1 1">
  <p:cSld name="BLANK_1_1_1_1_1_1_1_1_1_1_1">
    <p:spTree>
      <p:nvGrpSpPr>
        <p:cNvPr id="1" name="Shape 83"/>
        <p:cNvGrpSpPr/>
        <p:nvPr/>
      </p:nvGrpSpPr>
      <p:grpSpPr>
        <a:xfrm>
          <a:off x="0" y="0"/>
          <a:ext cx="0" cy="0"/>
          <a:chOff x="0" y="0"/>
          <a:chExt cx="0" cy="0"/>
        </a:xfrm>
      </p:grpSpPr>
      <p:pic>
        <p:nvPicPr>
          <p:cNvPr id="84" name="Google Shape;84;p19"/>
          <p:cNvPicPr preferRelativeResize="0"/>
          <p:nvPr/>
        </p:nvPicPr>
        <p:blipFill>
          <a:blip r:embed="rId2">
            <a:alphaModFix/>
          </a:blip>
          <a:stretch>
            <a:fillRect/>
          </a:stretch>
        </p:blipFill>
        <p:spPr>
          <a:xfrm>
            <a:off x="0" y="0"/>
            <a:ext cx="9142635" cy="5143496"/>
          </a:xfrm>
          <a:prstGeom prst="rect">
            <a:avLst/>
          </a:prstGeom>
          <a:noFill/>
          <a:ln>
            <a:noFill/>
          </a:ln>
        </p:spPr>
      </p:pic>
      <p:sp>
        <p:nvSpPr>
          <p:cNvPr id="85" name="Google Shape;85;p1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86" name="Google Shape;86;p19"/>
          <p:cNvSpPr txBox="1">
            <a:spLocks noGrp="1"/>
          </p:cNvSpPr>
          <p:nvPr>
            <p:ph type="title"/>
          </p:nvPr>
        </p:nvSpPr>
        <p:spPr>
          <a:xfrm>
            <a:off x="307800" y="2279403"/>
            <a:ext cx="7886700" cy="584700"/>
          </a:xfrm>
          <a:prstGeom prst="rect">
            <a:avLst/>
          </a:prstGeom>
          <a:noFill/>
          <a:ln>
            <a:noFill/>
          </a:ln>
        </p:spPr>
        <p:txBody>
          <a:bodyPr spcFirstLastPara="1" wrap="square" lIns="91425" tIns="91425" rIns="91425" bIns="91425" anchor="b" anchorCtr="0"/>
          <a:lstStyle>
            <a:lvl1pPr marR="0" lvl="0" algn="l" rtl="0">
              <a:lnSpc>
                <a:spcPct val="90000"/>
              </a:lnSpc>
              <a:spcBef>
                <a:spcPts val="0"/>
              </a:spcBef>
              <a:spcAft>
                <a:spcPts val="0"/>
              </a:spcAft>
              <a:buClr>
                <a:schemeClr val="lt1"/>
              </a:buClr>
              <a:buSzPts val="2600"/>
              <a:buFont typeface="Montserrat Medium"/>
              <a:buNone/>
              <a:defRPr sz="2600" i="0" u="none" strike="noStrike" cap="none">
                <a:solidFill>
                  <a:schemeClr val="lt1"/>
                </a:solidFill>
                <a:latin typeface="Montserrat Medium"/>
                <a:ea typeface="Montserrat Medium"/>
                <a:cs typeface="Montserrat Medium"/>
                <a:sym typeface="Montserrat Medium"/>
              </a:defRPr>
            </a:lvl1pPr>
            <a:lvl2pPr lvl="1" rtl="0">
              <a:spcBef>
                <a:spcPts val="0"/>
              </a:spcBef>
              <a:spcAft>
                <a:spcPts val="0"/>
              </a:spcAft>
              <a:buSzPts val="1400"/>
              <a:buNone/>
              <a:defRPr sz="1400"/>
            </a:lvl2pPr>
            <a:lvl3pPr lvl="2" rtl="0">
              <a:spcBef>
                <a:spcPts val="0"/>
              </a:spcBef>
              <a:spcAft>
                <a:spcPts val="0"/>
              </a:spcAft>
              <a:buSzPts val="1400"/>
              <a:buNone/>
              <a:defRPr sz="1400"/>
            </a:lvl3pPr>
            <a:lvl4pPr lvl="3" rtl="0">
              <a:spcBef>
                <a:spcPts val="0"/>
              </a:spcBef>
              <a:spcAft>
                <a:spcPts val="0"/>
              </a:spcAft>
              <a:buSzPts val="1400"/>
              <a:buNone/>
              <a:defRPr sz="1400"/>
            </a:lvl4pPr>
            <a:lvl5pPr lvl="4" rtl="0">
              <a:spcBef>
                <a:spcPts val="0"/>
              </a:spcBef>
              <a:spcAft>
                <a:spcPts val="0"/>
              </a:spcAft>
              <a:buSzPts val="1400"/>
              <a:buNone/>
              <a:defRPr sz="1400"/>
            </a:lvl5pPr>
            <a:lvl6pPr lvl="5" rtl="0">
              <a:spcBef>
                <a:spcPts val="0"/>
              </a:spcBef>
              <a:spcAft>
                <a:spcPts val="0"/>
              </a:spcAft>
              <a:buSzPts val="1400"/>
              <a:buNone/>
              <a:defRPr sz="1400"/>
            </a:lvl6pPr>
            <a:lvl7pPr lvl="6" rtl="0">
              <a:spcBef>
                <a:spcPts val="0"/>
              </a:spcBef>
              <a:spcAft>
                <a:spcPts val="0"/>
              </a:spcAft>
              <a:buSzPts val="1400"/>
              <a:buNone/>
              <a:defRPr sz="1400"/>
            </a:lvl7pPr>
            <a:lvl8pPr lvl="7" rtl="0">
              <a:spcBef>
                <a:spcPts val="0"/>
              </a:spcBef>
              <a:spcAft>
                <a:spcPts val="0"/>
              </a:spcAft>
              <a:buSzPts val="1400"/>
              <a:buNone/>
              <a:defRPr sz="1400"/>
            </a:lvl8pPr>
            <a:lvl9pPr lvl="8" rtl="0">
              <a:spcBef>
                <a:spcPts val="0"/>
              </a:spcBef>
              <a:spcAft>
                <a:spcPts val="0"/>
              </a:spcAft>
              <a:buSzPts val="1400"/>
              <a:buNone/>
              <a:defRPr sz="1400"/>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ransition Slide4 1 1 1 1 1 1 1">
  <p:cSld name="BLANK_1_1_1_1_1_1_1_1_1_1_1_1">
    <p:spTree>
      <p:nvGrpSpPr>
        <p:cNvPr id="1" name="Shape 87"/>
        <p:cNvGrpSpPr/>
        <p:nvPr/>
      </p:nvGrpSpPr>
      <p:grpSpPr>
        <a:xfrm>
          <a:off x="0" y="0"/>
          <a:ext cx="0" cy="0"/>
          <a:chOff x="0" y="0"/>
          <a:chExt cx="0" cy="0"/>
        </a:xfrm>
      </p:grpSpPr>
      <p:pic>
        <p:nvPicPr>
          <p:cNvPr id="88" name="Google Shape;88;p20"/>
          <p:cNvPicPr preferRelativeResize="0"/>
          <p:nvPr/>
        </p:nvPicPr>
        <p:blipFill>
          <a:blip r:embed="rId2">
            <a:alphaModFix/>
          </a:blip>
          <a:stretch>
            <a:fillRect/>
          </a:stretch>
        </p:blipFill>
        <p:spPr>
          <a:xfrm>
            <a:off x="0" y="0"/>
            <a:ext cx="9142635" cy="5143504"/>
          </a:xfrm>
          <a:prstGeom prst="rect">
            <a:avLst/>
          </a:prstGeom>
          <a:noFill/>
          <a:ln>
            <a:noFill/>
          </a:ln>
        </p:spPr>
      </p:pic>
      <p:sp>
        <p:nvSpPr>
          <p:cNvPr id="89" name="Google Shape;89;p2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90" name="Google Shape;90;p20"/>
          <p:cNvSpPr txBox="1">
            <a:spLocks noGrp="1"/>
          </p:cNvSpPr>
          <p:nvPr>
            <p:ph type="title"/>
          </p:nvPr>
        </p:nvSpPr>
        <p:spPr>
          <a:xfrm>
            <a:off x="307800" y="2279403"/>
            <a:ext cx="7886700" cy="584700"/>
          </a:xfrm>
          <a:prstGeom prst="rect">
            <a:avLst/>
          </a:prstGeom>
          <a:noFill/>
          <a:ln>
            <a:noFill/>
          </a:ln>
        </p:spPr>
        <p:txBody>
          <a:bodyPr spcFirstLastPara="1" wrap="square" lIns="91425" tIns="91425" rIns="91425" bIns="91425" anchor="b" anchorCtr="0"/>
          <a:lstStyle>
            <a:lvl1pPr marR="0" lvl="0" algn="l" rtl="0">
              <a:lnSpc>
                <a:spcPct val="90000"/>
              </a:lnSpc>
              <a:spcBef>
                <a:spcPts val="0"/>
              </a:spcBef>
              <a:spcAft>
                <a:spcPts val="0"/>
              </a:spcAft>
              <a:buClr>
                <a:schemeClr val="lt1"/>
              </a:buClr>
              <a:buSzPts val="2600"/>
              <a:buFont typeface="Montserrat Medium"/>
              <a:buNone/>
              <a:defRPr sz="2600" i="0" u="none" strike="noStrike" cap="none">
                <a:solidFill>
                  <a:schemeClr val="lt1"/>
                </a:solidFill>
                <a:latin typeface="Montserrat Medium"/>
                <a:ea typeface="Montserrat Medium"/>
                <a:cs typeface="Montserrat Medium"/>
                <a:sym typeface="Montserrat Medium"/>
              </a:defRPr>
            </a:lvl1pPr>
            <a:lvl2pPr lvl="1" rtl="0">
              <a:spcBef>
                <a:spcPts val="0"/>
              </a:spcBef>
              <a:spcAft>
                <a:spcPts val="0"/>
              </a:spcAft>
              <a:buSzPts val="1400"/>
              <a:buNone/>
              <a:defRPr sz="1400"/>
            </a:lvl2pPr>
            <a:lvl3pPr lvl="2" rtl="0">
              <a:spcBef>
                <a:spcPts val="0"/>
              </a:spcBef>
              <a:spcAft>
                <a:spcPts val="0"/>
              </a:spcAft>
              <a:buSzPts val="1400"/>
              <a:buNone/>
              <a:defRPr sz="1400"/>
            </a:lvl3pPr>
            <a:lvl4pPr lvl="3" rtl="0">
              <a:spcBef>
                <a:spcPts val="0"/>
              </a:spcBef>
              <a:spcAft>
                <a:spcPts val="0"/>
              </a:spcAft>
              <a:buSzPts val="1400"/>
              <a:buNone/>
              <a:defRPr sz="1400"/>
            </a:lvl4pPr>
            <a:lvl5pPr lvl="4" rtl="0">
              <a:spcBef>
                <a:spcPts val="0"/>
              </a:spcBef>
              <a:spcAft>
                <a:spcPts val="0"/>
              </a:spcAft>
              <a:buSzPts val="1400"/>
              <a:buNone/>
              <a:defRPr sz="1400"/>
            </a:lvl5pPr>
            <a:lvl6pPr lvl="5" rtl="0">
              <a:spcBef>
                <a:spcPts val="0"/>
              </a:spcBef>
              <a:spcAft>
                <a:spcPts val="0"/>
              </a:spcAft>
              <a:buSzPts val="1400"/>
              <a:buNone/>
              <a:defRPr sz="1400"/>
            </a:lvl6pPr>
            <a:lvl7pPr lvl="6" rtl="0">
              <a:spcBef>
                <a:spcPts val="0"/>
              </a:spcBef>
              <a:spcAft>
                <a:spcPts val="0"/>
              </a:spcAft>
              <a:buSzPts val="1400"/>
              <a:buNone/>
              <a:defRPr sz="1400"/>
            </a:lvl7pPr>
            <a:lvl8pPr lvl="7" rtl="0">
              <a:spcBef>
                <a:spcPts val="0"/>
              </a:spcBef>
              <a:spcAft>
                <a:spcPts val="0"/>
              </a:spcAft>
              <a:buSzPts val="1400"/>
              <a:buNone/>
              <a:defRPr sz="1400"/>
            </a:lvl8pPr>
            <a:lvl9pPr lvl="8" rtl="0">
              <a:spcBef>
                <a:spcPts val="0"/>
              </a:spcBef>
              <a:spcAft>
                <a:spcPts val="0"/>
              </a:spcAft>
              <a:buSzPts val="1400"/>
              <a:buNone/>
              <a:defRPr sz="1400"/>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ransition Slide4 1 1 1 1 1 1 1 1">
  <p:cSld name="BLANK_1_1_1_1_1_1_1_1_1_1_1_1_1">
    <p:spTree>
      <p:nvGrpSpPr>
        <p:cNvPr id="1" name="Shape 91"/>
        <p:cNvGrpSpPr/>
        <p:nvPr/>
      </p:nvGrpSpPr>
      <p:grpSpPr>
        <a:xfrm>
          <a:off x="0" y="0"/>
          <a:ext cx="0" cy="0"/>
          <a:chOff x="0" y="0"/>
          <a:chExt cx="0" cy="0"/>
        </a:xfrm>
      </p:grpSpPr>
      <p:pic>
        <p:nvPicPr>
          <p:cNvPr id="92" name="Google Shape;92;p21"/>
          <p:cNvPicPr preferRelativeResize="0"/>
          <p:nvPr/>
        </p:nvPicPr>
        <p:blipFill>
          <a:blip r:embed="rId2">
            <a:alphaModFix/>
          </a:blip>
          <a:stretch>
            <a:fillRect/>
          </a:stretch>
        </p:blipFill>
        <p:spPr>
          <a:xfrm>
            <a:off x="0" y="0"/>
            <a:ext cx="9144000" cy="5144272"/>
          </a:xfrm>
          <a:prstGeom prst="rect">
            <a:avLst/>
          </a:prstGeom>
          <a:noFill/>
          <a:ln>
            <a:noFill/>
          </a:ln>
        </p:spPr>
      </p:pic>
      <p:sp>
        <p:nvSpPr>
          <p:cNvPr id="93" name="Google Shape;93;p2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94" name="Google Shape;94;p21"/>
          <p:cNvSpPr txBox="1">
            <a:spLocks noGrp="1"/>
          </p:cNvSpPr>
          <p:nvPr>
            <p:ph type="title"/>
          </p:nvPr>
        </p:nvSpPr>
        <p:spPr>
          <a:xfrm>
            <a:off x="307800" y="2279403"/>
            <a:ext cx="7886700" cy="584700"/>
          </a:xfrm>
          <a:prstGeom prst="rect">
            <a:avLst/>
          </a:prstGeom>
          <a:noFill/>
          <a:ln>
            <a:noFill/>
          </a:ln>
        </p:spPr>
        <p:txBody>
          <a:bodyPr spcFirstLastPara="1" wrap="square" lIns="91425" tIns="91425" rIns="91425" bIns="91425" anchor="b" anchorCtr="0"/>
          <a:lstStyle>
            <a:lvl1pPr marR="0" lvl="0" algn="l" rtl="0">
              <a:lnSpc>
                <a:spcPct val="90000"/>
              </a:lnSpc>
              <a:spcBef>
                <a:spcPts val="0"/>
              </a:spcBef>
              <a:spcAft>
                <a:spcPts val="0"/>
              </a:spcAft>
              <a:buClr>
                <a:schemeClr val="lt1"/>
              </a:buClr>
              <a:buSzPts val="2600"/>
              <a:buFont typeface="Montserrat Medium"/>
              <a:buNone/>
              <a:defRPr sz="2600" i="0" u="none" strike="noStrike" cap="none">
                <a:solidFill>
                  <a:schemeClr val="lt1"/>
                </a:solidFill>
                <a:latin typeface="Montserrat Medium"/>
                <a:ea typeface="Montserrat Medium"/>
                <a:cs typeface="Montserrat Medium"/>
                <a:sym typeface="Montserrat Medium"/>
              </a:defRPr>
            </a:lvl1pPr>
            <a:lvl2pPr lvl="1" rtl="0">
              <a:spcBef>
                <a:spcPts val="0"/>
              </a:spcBef>
              <a:spcAft>
                <a:spcPts val="0"/>
              </a:spcAft>
              <a:buSzPts val="1400"/>
              <a:buNone/>
              <a:defRPr sz="1400"/>
            </a:lvl2pPr>
            <a:lvl3pPr lvl="2" rtl="0">
              <a:spcBef>
                <a:spcPts val="0"/>
              </a:spcBef>
              <a:spcAft>
                <a:spcPts val="0"/>
              </a:spcAft>
              <a:buSzPts val="1400"/>
              <a:buNone/>
              <a:defRPr sz="1400"/>
            </a:lvl3pPr>
            <a:lvl4pPr lvl="3" rtl="0">
              <a:spcBef>
                <a:spcPts val="0"/>
              </a:spcBef>
              <a:spcAft>
                <a:spcPts val="0"/>
              </a:spcAft>
              <a:buSzPts val="1400"/>
              <a:buNone/>
              <a:defRPr sz="1400"/>
            </a:lvl4pPr>
            <a:lvl5pPr lvl="4" rtl="0">
              <a:spcBef>
                <a:spcPts val="0"/>
              </a:spcBef>
              <a:spcAft>
                <a:spcPts val="0"/>
              </a:spcAft>
              <a:buSzPts val="1400"/>
              <a:buNone/>
              <a:defRPr sz="1400"/>
            </a:lvl5pPr>
            <a:lvl6pPr lvl="5" rtl="0">
              <a:spcBef>
                <a:spcPts val="0"/>
              </a:spcBef>
              <a:spcAft>
                <a:spcPts val="0"/>
              </a:spcAft>
              <a:buSzPts val="1400"/>
              <a:buNone/>
              <a:defRPr sz="1400"/>
            </a:lvl6pPr>
            <a:lvl7pPr lvl="6" rtl="0">
              <a:spcBef>
                <a:spcPts val="0"/>
              </a:spcBef>
              <a:spcAft>
                <a:spcPts val="0"/>
              </a:spcAft>
              <a:buSzPts val="1400"/>
              <a:buNone/>
              <a:defRPr sz="1400"/>
            </a:lvl7pPr>
            <a:lvl8pPr lvl="7" rtl="0">
              <a:spcBef>
                <a:spcPts val="0"/>
              </a:spcBef>
              <a:spcAft>
                <a:spcPts val="0"/>
              </a:spcAft>
              <a:buSzPts val="1400"/>
              <a:buNone/>
              <a:defRPr sz="1400"/>
            </a:lvl8pPr>
            <a:lvl9pPr lvl="8" rtl="0">
              <a:spcBef>
                <a:spcPts val="0"/>
              </a:spcBef>
              <a:spcAft>
                <a:spcPts val="0"/>
              </a:spcAft>
              <a:buSzPts val="1400"/>
              <a:buNone/>
              <a:defRPr sz="1400"/>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ransition Slide4 1 1 1 1 1 1 1 1 1">
  <p:cSld name="BLANK_1_1_1_1_1_1_1_1_1_1_1_1_1_1">
    <p:spTree>
      <p:nvGrpSpPr>
        <p:cNvPr id="1" name="Shape 95"/>
        <p:cNvGrpSpPr/>
        <p:nvPr/>
      </p:nvGrpSpPr>
      <p:grpSpPr>
        <a:xfrm>
          <a:off x="0" y="0"/>
          <a:ext cx="0" cy="0"/>
          <a:chOff x="0" y="0"/>
          <a:chExt cx="0" cy="0"/>
        </a:xfrm>
      </p:grpSpPr>
      <p:sp>
        <p:nvSpPr>
          <p:cNvPr id="96" name="Google Shape;96;p2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97" name="Google Shape;97;p22"/>
          <p:cNvPicPr preferRelativeResize="0"/>
          <p:nvPr/>
        </p:nvPicPr>
        <p:blipFill>
          <a:blip r:embed="rId2">
            <a:alphaModFix/>
          </a:blip>
          <a:stretch>
            <a:fillRect/>
          </a:stretch>
        </p:blipFill>
        <p:spPr>
          <a:xfrm>
            <a:off x="0" y="0"/>
            <a:ext cx="9144000" cy="5144272"/>
          </a:xfrm>
          <a:prstGeom prst="rect">
            <a:avLst/>
          </a:prstGeom>
          <a:noFill/>
          <a:ln>
            <a:noFill/>
          </a:ln>
        </p:spPr>
      </p:pic>
      <p:sp>
        <p:nvSpPr>
          <p:cNvPr id="98" name="Google Shape;98;p22"/>
          <p:cNvSpPr txBox="1">
            <a:spLocks noGrp="1"/>
          </p:cNvSpPr>
          <p:nvPr>
            <p:ph type="title"/>
          </p:nvPr>
        </p:nvSpPr>
        <p:spPr>
          <a:xfrm>
            <a:off x="307800" y="2279403"/>
            <a:ext cx="7886700" cy="584700"/>
          </a:xfrm>
          <a:prstGeom prst="rect">
            <a:avLst/>
          </a:prstGeom>
          <a:noFill/>
          <a:ln>
            <a:noFill/>
          </a:ln>
        </p:spPr>
        <p:txBody>
          <a:bodyPr spcFirstLastPara="1" wrap="square" lIns="91425" tIns="91425" rIns="91425" bIns="91425" anchor="b" anchorCtr="0"/>
          <a:lstStyle>
            <a:lvl1pPr marR="0" lvl="0" algn="l" rtl="0">
              <a:lnSpc>
                <a:spcPct val="90000"/>
              </a:lnSpc>
              <a:spcBef>
                <a:spcPts val="0"/>
              </a:spcBef>
              <a:spcAft>
                <a:spcPts val="0"/>
              </a:spcAft>
              <a:buClr>
                <a:schemeClr val="lt1"/>
              </a:buClr>
              <a:buSzPts val="2600"/>
              <a:buFont typeface="Montserrat Medium"/>
              <a:buNone/>
              <a:defRPr sz="2600" i="0" u="none" strike="noStrike" cap="none">
                <a:solidFill>
                  <a:schemeClr val="lt1"/>
                </a:solidFill>
                <a:latin typeface="Montserrat Medium"/>
                <a:ea typeface="Montserrat Medium"/>
                <a:cs typeface="Montserrat Medium"/>
                <a:sym typeface="Montserrat Medium"/>
              </a:defRPr>
            </a:lvl1pPr>
            <a:lvl2pPr lvl="1" rtl="0">
              <a:spcBef>
                <a:spcPts val="0"/>
              </a:spcBef>
              <a:spcAft>
                <a:spcPts val="0"/>
              </a:spcAft>
              <a:buSzPts val="1400"/>
              <a:buNone/>
              <a:defRPr sz="1400"/>
            </a:lvl2pPr>
            <a:lvl3pPr lvl="2" rtl="0">
              <a:spcBef>
                <a:spcPts val="0"/>
              </a:spcBef>
              <a:spcAft>
                <a:spcPts val="0"/>
              </a:spcAft>
              <a:buSzPts val="1400"/>
              <a:buNone/>
              <a:defRPr sz="1400"/>
            </a:lvl3pPr>
            <a:lvl4pPr lvl="3" rtl="0">
              <a:spcBef>
                <a:spcPts val="0"/>
              </a:spcBef>
              <a:spcAft>
                <a:spcPts val="0"/>
              </a:spcAft>
              <a:buSzPts val="1400"/>
              <a:buNone/>
              <a:defRPr sz="1400"/>
            </a:lvl4pPr>
            <a:lvl5pPr lvl="4" rtl="0">
              <a:spcBef>
                <a:spcPts val="0"/>
              </a:spcBef>
              <a:spcAft>
                <a:spcPts val="0"/>
              </a:spcAft>
              <a:buSzPts val="1400"/>
              <a:buNone/>
              <a:defRPr sz="1400"/>
            </a:lvl5pPr>
            <a:lvl6pPr lvl="5" rtl="0">
              <a:spcBef>
                <a:spcPts val="0"/>
              </a:spcBef>
              <a:spcAft>
                <a:spcPts val="0"/>
              </a:spcAft>
              <a:buSzPts val="1400"/>
              <a:buNone/>
              <a:defRPr sz="1400"/>
            </a:lvl6pPr>
            <a:lvl7pPr lvl="6" rtl="0">
              <a:spcBef>
                <a:spcPts val="0"/>
              </a:spcBef>
              <a:spcAft>
                <a:spcPts val="0"/>
              </a:spcAft>
              <a:buSzPts val="1400"/>
              <a:buNone/>
              <a:defRPr sz="1400"/>
            </a:lvl7pPr>
            <a:lvl8pPr lvl="7" rtl="0">
              <a:spcBef>
                <a:spcPts val="0"/>
              </a:spcBef>
              <a:spcAft>
                <a:spcPts val="0"/>
              </a:spcAft>
              <a:buSzPts val="1400"/>
              <a:buNone/>
              <a:defRPr sz="1400"/>
            </a:lvl8pPr>
            <a:lvl9pPr lvl="8" rtl="0">
              <a:spcBef>
                <a:spcPts val="0"/>
              </a:spcBef>
              <a:spcAft>
                <a:spcPts val="0"/>
              </a:spcAft>
              <a:buSzPts val="1400"/>
              <a:buNone/>
              <a:defRPr sz="1400"/>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ransition Slide4 1 1 1 1 1 1 1 1 1 1">
  <p:cSld name="BLANK_1_1_1_1_1_1_1_1_1_1_1_1_1_1_1">
    <p:spTree>
      <p:nvGrpSpPr>
        <p:cNvPr id="1" name="Shape 99"/>
        <p:cNvGrpSpPr/>
        <p:nvPr/>
      </p:nvGrpSpPr>
      <p:grpSpPr>
        <a:xfrm>
          <a:off x="0" y="0"/>
          <a:ext cx="0" cy="0"/>
          <a:chOff x="0" y="0"/>
          <a:chExt cx="0" cy="0"/>
        </a:xfrm>
      </p:grpSpPr>
      <p:sp>
        <p:nvSpPr>
          <p:cNvPr id="100" name="Google Shape;100;p2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101" name="Google Shape;101;p23"/>
          <p:cNvPicPr preferRelativeResize="0"/>
          <p:nvPr/>
        </p:nvPicPr>
        <p:blipFill>
          <a:blip r:embed="rId2">
            <a:alphaModFix/>
          </a:blip>
          <a:stretch>
            <a:fillRect/>
          </a:stretch>
        </p:blipFill>
        <p:spPr>
          <a:xfrm>
            <a:off x="0" y="0"/>
            <a:ext cx="9142635" cy="5143504"/>
          </a:xfrm>
          <a:prstGeom prst="rect">
            <a:avLst/>
          </a:prstGeom>
          <a:noFill/>
          <a:ln>
            <a:noFill/>
          </a:ln>
        </p:spPr>
      </p:pic>
      <p:sp>
        <p:nvSpPr>
          <p:cNvPr id="102" name="Google Shape;102;p23"/>
          <p:cNvSpPr txBox="1">
            <a:spLocks noGrp="1"/>
          </p:cNvSpPr>
          <p:nvPr>
            <p:ph type="title"/>
          </p:nvPr>
        </p:nvSpPr>
        <p:spPr>
          <a:xfrm>
            <a:off x="307800" y="2279403"/>
            <a:ext cx="7886700" cy="584700"/>
          </a:xfrm>
          <a:prstGeom prst="rect">
            <a:avLst/>
          </a:prstGeom>
          <a:noFill/>
          <a:ln>
            <a:noFill/>
          </a:ln>
        </p:spPr>
        <p:txBody>
          <a:bodyPr spcFirstLastPara="1" wrap="square" lIns="91425" tIns="91425" rIns="91425" bIns="91425" anchor="b" anchorCtr="0"/>
          <a:lstStyle>
            <a:lvl1pPr marR="0" lvl="0" algn="l" rtl="0">
              <a:lnSpc>
                <a:spcPct val="90000"/>
              </a:lnSpc>
              <a:spcBef>
                <a:spcPts val="0"/>
              </a:spcBef>
              <a:spcAft>
                <a:spcPts val="0"/>
              </a:spcAft>
              <a:buClr>
                <a:schemeClr val="lt1"/>
              </a:buClr>
              <a:buSzPts val="2600"/>
              <a:buFont typeface="Montserrat Medium"/>
              <a:buNone/>
              <a:defRPr sz="2600" i="0" u="none" strike="noStrike" cap="none">
                <a:solidFill>
                  <a:schemeClr val="lt1"/>
                </a:solidFill>
                <a:latin typeface="Montserrat Medium"/>
                <a:ea typeface="Montserrat Medium"/>
                <a:cs typeface="Montserrat Medium"/>
                <a:sym typeface="Montserrat Medium"/>
              </a:defRPr>
            </a:lvl1pPr>
            <a:lvl2pPr lvl="1" rtl="0">
              <a:spcBef>
                <a:spcPts val="0"/>
              </a:spcBef>
              <a:spcAft>
                <a:spcPts val="0"/>
              </a:spcAft>
              <a:buSzPts val="1400"/>
              <a:buNone/>
              <a:defRPr sz="1400"/>
            </a:lvl2pPr>
            <a:lvl3pPr lvl="2" rtl="0">
              <a:spcBef>
                <a:spcPts val="0"/>
              </a:spcBef>
              <a:spcAft>
                <a:spcPts val="0"/>
              </a:spcAft>
              <a:buSzPts val="1400"/>
              <a:buNone/>
              <a:defRPr sz="1400"/>
            </a:lvl3pPr>
            <a:lvl4pPr lvl="3" rtl="0">
              <a:spcBef>
                <a:spcPts val="0"/>
              </a:spcBef>
              <a:spcAft>
                <a:spcPts val="0"/>
              </a:spcAft>
              <a:buSzPts val="1400"/>
              <a:buNone/>
              <a:defRPr sz="1400"/>
            </a:lvl4pPr>
            <a:lvl5pPr lvl="4" rtl="0">
              <a:spcBef>
                <a:spcPts val="0"/>
              </a:spcBef>
              <a:spcAft>
                <a:spcPts val="0"/>
              </a:spcAft>
              <a:buSzPts val="1400"/>
              <a:buNone/>
              <a:defRPr sz="1400"/>
            </a:lvl5pPr>
            <a:lvl6pPr lvl="5" rtl="0">
              <a:spcBef>
                <a:spcPts val="0"/>
              </a:spcBef>
              <a:spcAft>
                <a:spcPts val="0"/>
              </a:spcAft>
              <a:buSzPts val="1400"/>
              <a:buNone/>
              <a:defRPr sz="1400"/>
            </a:lvl6pPr>
            <a:lvl7pPr lvl="6" rtl="0">
              <a:spcBef>
                <a:spcPts val="0"/>
              </a:spcBef>
              <a:spcAft>
                <a:spcPts val="0"/>
              </a:spcAft>
              <a:buSzPts val="1400"/>
              <a:buNone/>
              <a:defRPr sz="1400"/>
            </a:lvl7pPr>
            <a:lvl8pPr lvl="7" rtl="0">
              <a:spcBef>
                <a:spcPts val="0"/>
              </a:spcBef>
              <a:spcAft>
                <a:spcPts val="0"/>
              </a:spcAft>
              <a:buSzPts val="1400"/>
              <a:buNone/>
              <a:defRPr sz="1400"/>
            </a:lvl8pPr>
            <a:lvl9pPr lvl="8" rtl="0">
              <a:spcBef>
                <a:spcPts val="0"/>
              </a:spcBef>
              <a:spcAft>
                <a:spcPts val="0"/>
              </a:spcAft>
              <a:buSzPts val="1400"/>
              <a:buNone/>
              <a:defRPr sz="14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1">
  <p:cSld name="TITLE_AND_BODY_2">
    <p:spTree>
      <p:nvGrpSpPr>
        <p:cNvPr id="1" name="Shape 22"/>
        <p:cNvGrpSpPr/>
        <p:nvPr/>
      </p:nvGrpSpPr>
      <p:grpSpPr>
        <a:xfrm>
          <a:off x="0" y="0"/>
          <a:ext cx="0" cy="0"/>
          <a:chOff x="0" y="0"/>
          <a:chExt cx="0" cy="0"/>
        </a:xfrm>
      </p:grpSpPr>
      <p:sp>
        <p:nvSpPr>
          <p:cNvPr id="23" name="Google Shape;23;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24" name="Google Shape;24;p5"/>
          <p:cNvSpPr/>
          <p:nvPr/>
        </p:nvSpPr>
        <p:spPr>
          <a:xfrm>
            <a:off x="0" y="385775"/>
            <a:ext cx="9144000" cy="4757700"/>
          </a:xfrm>
          <a:prstGeom prst="rect">
            <a:avLst/>
          </a:prstGeom>
          <a:solidFill>
            <a:srgbClr val="1349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5"/>
          <p:cNvSpPr txBox="1">
            <a:spLocks noGrp="1"/>
          </p:cNvSpPr>
          <p:nvPr>
            <p:ph type="subTitle" idx="1"/>
          </p:nvPr>
        </p:nvSpPr>
        <p:spPr>
          <a:xfrm>
            <a:off x="69675" y="-75250"/>
            <a:ext cx="6858000" cy="519300"/>
          </a:xfrm>
          <a:prstGeom prst="rect">
            <a:avLst/>
          </a:prstGeom>
          <a:noFill/>
          <a:ln>
            <a:noFill/>
          </a:ln>
        </p:spPr>
        <p:txBody>
          <a:bodyPr spcFirstLastPara="1" wrap="square" lIns="91425" tIns="91425" rIns="91425" bIns="91425" anchor="t" anchorCtr="0"/>
          <a:lstStyle>
            <a:lvl1pPr marR="0" lvl="0" rtl="0">
              <a:lnSpc>
                <a:spcPct val="90000"/>
              </a:lnSpc>
              <a:spcBef>
                <a:spcPts val="800"/>
              </a:spcBef>
              <a:spcAft>
                <a:spcPts val="0"/>
              </a:spcAft>
              <a:buClr>
                <a:srgbClr val="45494F"/>
              </a:buClr>
              <a:buSzPts val="900"/>
              <a:buFont typeface="Montserrat"/>
              <a:buNone/>
              <a:defRPr sz="900" i="0" u="none" strike="noStrike" cap="none">
                <a:solidFill>
                  <a:srgbClr val="45494F"/>
                </a:solidFill>
                <a:latin typeface="Montserrat"/>
                <a:ea typeface="Montserrat"/>
                <a:cs typeface="Montserrat"/>
                <a:sym typeface="Montserrat"/>
              </a:defRPr>
            </a:lvl1pPr>
            <a:lvl2pPr marR="0" lvl="1" algn="ctr"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2pPr>
            <a:lvl3pPr marR="0" lvl="2" algn="ctr"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3pPr>
            <a:lvl4pPr marR="0" lvl="3"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4pPr>
            <a:lvl5pPr marR="0" lvl="4"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5pPr>
            <a:lvl6pPr marR="0" lvl="5"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6pPr>
            <a:lvl7pPr marR="0" lvl="6"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7pPr>
            <a:lvl8pPr marR="0" lvl="7"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8pPr>
            <a:lvl9pPr marR="0" lvl="8"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9pPr>
          </a:lstStyle>
          <a:p>
            <a:endParaRPr/>
          </a:p>
        </p:txBody>
      </p:sp>
      <p:pic>
        <p:nvPicPr>
          <p:cNvPr id="26" name="Google Shape;26;p5"/>
          <p:cNvPicPr preferRelativeResize="0"/>
          <p:nvPr/>
        </p:nvPicPr>
        <p:blipFill>
          <a:blip r:embed="rId2">
            <a:alphaModFix/>
          </a:blip>
          <a:stretch>
            <a:fillRect/>
          </a:stretch>
        </p:blipFill>
        <p:spPr>
          <a:xfrm>
            <a:off x="8885725" y="116825"/>
            <a:ext cx="148175" cy="171825"/>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ransition Slide4 1 1 1 1 1 1 1 1 1 1 1">
  <p:cSld name="BLANK_1_1_1_1_1_1_1_1_1_1_1_1_1_1_1_1">
    <p:spTree>
      <p:nvGrpSpPr>
        <p:cNvPr id="1" name="Shape 103"/>
        <p:cNvGrpSpPr/>
        <p:nvPr/>
      </p:nvGrpSpPr>
      <p:grpSpPr>
        <a:xfrm>
          <a:off x="0" y="0"/>
          <a:ext cx="0" cy="0"/>
          <a:chOff x="0" y="0"/>
          <a:chExt cx="0" cy="0"/>
        </a:xfrm>
      </p:grpSpPr>
      <p:sp>
        <p:nvSpPr>
          <p:cNvPr id="104" name="Google Shape;104;p2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105" name="Google Shape;105;p24"/>
          <p:cNvPicPr preferRelativeResize="0"/>
          <p:nvPr/>
        </p:nvPicPr>
        <p:blipFill>
          <a:blip r:embed="rId2">
            <a:alphaModFix/>
          </a:blip>
          <a:stretch>
            <a:fillRect/>
          </a:stretch>
        </p:blipFill>
        <p:spPr>
          <a:xfrm>
            <a:off x="0" y="0"/>
            <a:ext cx="9142635" cy="5143504"/>
          </a:xfrm>
          <a:prstGeom prst="rect">
            <a:avLst/>
          </a:prstGeom>
          <a:noFill/>
          <a:ln>
            <a:noFill/>
          </a:ln>
        </p:spPr>
      </p:pic>
      <p:sp>
        <p:nvSpPr>
          <p:cNvPr id="106" name="Google Shape;106;p24"/>
          <p:cNvSpPr txBox="1">
            <a:spLocks noGrp="1"/>
          </p:cNvSpPr>
          <p:nvPr>
            <p:ph type="title"/>
          </p:nvPr>
        </p:nvSpPr>
        <p:spPr>
          <a:xfrm>
            <a:off x="307800" y="2279403"/>
            <a:ext cx="7886700" cy="584700"/>
          </a:xfrm>
          <a:prstGeom prst="rect">
            <a:avLst/>
          </a:prstGeom>
          <a:noFill/>
          <a:ln>
            <a:noFill/>
          </a:ln>
        </p:spPr>
        <p:txBody>
          <a:bodyPr spcFirstLastPara="1" wrap="square" lIns="91425" tIns="91425" rIns="91425" bIns="91425" anchor="b" anchorCtr="0"/>
          <a:lstStyle>
            <a:lvl1pPr marR="0" lvl="0" algn="l" rtl="0">
              <a:lnSpc>
                <a:spcPct val="90000"/>
              </a:lnSpc>
              <a:spcBef>
                <a:spcPts val="0"/>
              </a:spcBef>
              <a:spcAft>
                <a:spcPts val="0"/>
              </a:spcAft>
              <a:buClr>
                <a:schemeClr val="lt1"/>
              </a:buClr>
              <a:buSzPts val="2600"/>
              <a:buFont typeface="Montserrat Medium"/>
              <a:buNone/>
              <a:defRPr sz="2600" i="0" u="none" strike="noStrike" cap="none">
                <a:solidFill>
                  <a:schemeClr val="lt1"/>
                </a:solidFill>
                <a:latin typeface="Montserrat Medium"/>
                <a:ea typeface="Montserrat Medium"/>
                <a:cs typeface="Montserrat Medium"/>
                <a:sym typeface="Montserrat Medium"/>
              </a:defRPr>
            </a:lvl1pPr>
            <a:lvl2pPr lvl="1" rtl="0">
              <a:spcBef>
                <a:spcPts val="0"/>
              </a:spcBef>
              <a:spcAft>
                <a:spcPts val="0"/>
              </a:spcAft>
              <a:buSzPts val="1400"/>
              <a:buNone/>
              <a:defRPr sz="1400"/>
            </a:lvl2pPr>
            <a:lvl3pPr lvl="2" rtl="0">
              <a:spcBef>
                <a:spcPts val="0"/>
              </a:spcBef>
              <a:spcAft>
                <a:spcPts val="0"/>
              </a:spcAft>
              <a:buSzPts val="1400"/>
              <a:buNone/>
              <a:defRPr sz="1400"/>
            </a:lvl3pPr>
            <a:lvl4pPr lvl="3" rtl="0">
              <a:spcBef>
                <a:spcPts val="0"/>
              </a:spcBef>
              <a:spcAft>
                <a:spcPts val="0"/>
              </a:spcAft>
              <a:buSzPts val="1400"/>
              <a:buNone/>
              <a:defRPr sz="1400"/>
            </a:lvl4pPr>
            <a:lvl5pPr lvl="4" rtl="0">
              <a:spcBef>
                <a:spcPts val="0"/>
              </a:spcBef>
              <a:spcAft>
                <a:spcPts val="0"/>
              </a:spcAft>
              <a:buSzPts val="1400"/>
              <a:buNone/>
              <a:defRPr sz="1400"/>
            </a:lvl5pPr>
            <a:lvl6pPr lvl="5" rtl="0">
              <a:spcBef>
                <a:spcPts val="0"/>
              </a:spcBef>
              <a:spcAft>
                <a:spcPts val="0"/>
              </a:spcAft>
              <a:buSzPts val="1400"/>
              <a:buNone/>
              <a:defRPr sz="1400"/>
            </a:lvl6pPr>
            <a:lvl7pPr lvl="6" rtl="0">
              <a:spcBef>
                <a:spcPts val="0"/>
              </a:spcBef>
              <a:spcAft>
                <a:spcPts val="0"/>
              </a:spcAft>
              <a:buSzPts val="1400"/>
              <a:buNone/>
              <a:defRPr sz="1400"/>
            </a:lvl7pPr>
            <a:lvl8pPr lvl="7" rtl="0">
              <a:spcBef>
                <a:spcPts val="0"/>
              </a:spcBef>
              <a:spcAft>
                <a:spcPts val="0"/>
              </a:spcAft>
              <a:buSzPts val="1400"/>
              <a:buNone/>
              <a:defRPr sz="1400"/>
            </a:lvl8pPr>
            <a:lvl9pPr lvl="8" rtl="0">
              <a:spcBef>
                <a:spcPts val="0"/>
              </a:spcBef>
              <a:spcAft>
                <a:spcPts val="0"/>
              </a:spcAft>
              <a:buSzPts val="1400"/>
              <a:buNone/>
              <a:defRPr sz="1400"/>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ransition Slide4 1 1 1 1 1 1 1 1 1 1 1 1">
  <p:cSld name="BLANK_1_1_1_1_1_1_1_1_1_1_1_1_1_1_1_1_1">
    <p:spTree>
      <p:nvGrpSpPr>
        <p:cNvPr id="1" name="Shape 107"/>
        <p:cNvGrpSpPr/>
        <p:nvPr/>
      </p:nvGrpSpPr>
      <p:grpSpPr>
        <a:xfrm>
          <a:off x="0" y="0"/>
          <a:ext cx="0" cy="0"/>
          <a:chOff x="0" y="0"/>
          <a:chExt cx="0" cy="0"/>
        </a:xfrm>
      </p:grpSpPr>
      <p:sp>
        <p:nvSpPr>
          <p:cNvPr id="108" name="Google Shape;108;p2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109" name="Google Shape;109;p25"/>
          <p:cNvPicPr preferRelativeResize="0"/>
          <p:nvPr/>
        </p:nvPicPr>
        <p:blipFill>
          <a:blip r:embed="rId2">
            <a:alphaModFix/>
          </a:blip>
          <a:stretch>
            <a:fillRect/>
          </a:stretch>
        </p:blipFill>
        <p:spPr>
          <a:xfrm>
            <a:off x="0" y="0"/>
            <a:ext cx="9142635" cy="5143504"/>
          </a:xfrm>
          <a:prstGeom prst="rect">
            <a:avLst/>
          </a:prstGeom>
          <a:noFill/>
          <a:ln>
            <a:noFill/>
          </a:ln>
        </p:spPr>
      </p:pic>
      <p:sp>
        <p:nvSpPr>
          <p:cNvPr id="110" name="Google Shape;110;p25"/>
          <p:cNvSpPr txBox="1">
            <a:spLocks noGrp="1"/>
          </p:cNvSpPr>
          <p:nvPr>
            <p:ph type="title"/>
          </p:nvPr>
        </p:nvSpPr>
        <p:spPr>
          <a:xfrm>
            <a:off x="307800" y="2279403"/>
            <a:ext cx="7886700" cy="584700"/>
          </a:xfrm>
          <a:prstGeom prst="rect">
            <a:avLst/>
          </a:prstGeom>
          <a:noFill/>
          <a:ln>
            <a:noFill/>
          </a:ln>
        </p:spPr>
        <p:txBody>
          <a:bodyPr spcFirstLastPara="1" wrap="square" lIns="91425" tIns="91425" rIns="91425" bIns="91425" anchor="b" anchorCtr="0"/>
          <a:lstStyle>
            <a:lvl1pPr marR="0" lvl="0" algn="l" rtl="0">
              <a:lnSpc>
                <a:spcPct val="90000"/>
              </a:lnSpc>
              <a:spcBef>
                <a:spcPts val="0"/>
              </a:spcBef>
              <a:spcAft>
                <a:spcPts val="0"/>
              </a:spcAft>
              <a:buClr>
                <a:schemeClr val="lt1"/>
              </a:buClr>
              <a:buSzPts val="2600"/>
              <a:buFont typeface="Montserrat Medium"/>
              <a:buNone/>
              <a:defRPr sz="2600" i="0" u="none" strike="noStrike" cap="none">
                <a:solidFill>
                  <a:schemeClr val="lt1"/>
                </a:solidFill>
                <a:latin typeface="Montserrat Medium"/>
                <a:ea typeface="Montserrat Medium"/>
                <a:cs typeface="Montserrat Medium"/>
                <a:sym typeface="Montserrat Medium"/>
              </a:defRPr>
            </a:lvl1pPr>
            <a:lvl2pPr lvl="1" rtl="0">
              <a:spcBef>
                <a:spcPts val="0"/>
              </a:spcBef>
              <a:spcAft>
                <a:spcPts val="0"/>
              </a:spcAft>
              <a:buSzPts val="1400"/>
              <a:buNone/>
              <a:defRPr sz="1400"/>
            </a:lvl2pPr>
            <a:lvl3pPr lvl="2" rtl="0">
              <a:spcBef>
                <a:spcPts val="0"/>
              </a:spcBef>
              <a:spcAft>
                <a:spcPts val="0"/>
              </a:spcAft>
              <a:buSzPts val="1400"/>
              <a:buNone/>
              <a:defRPr sz="1400"/>
            </a:lvl3pPr>
            <a:lvl4pPr lvl="3" rtl="0">
              <a:spcBef>
                <a:spcPts val="0"/>
              </a:spcBef>
              <a:spcAft>
                <a:spcPts val="0"/>
              </a:spcAft>
              <a:buSzPts val="1400"/>
              <a:buNone/>
              <a:defRPr sz="1400"/>
            </a:lvl4pPr>
            <a:lvl5pPr lvl="4" rtl="0">
              <a:spcBef>
                <a:spcPts val="0"/>
              </a:spcBef>
              <a:spcAft>
                <a:spcPts val="0"/>
              </a:spcAft>
              <a:buSzPts val="1400"/>
              <a:buNone/>
              <a:defRPr sz="1400"/>
            </a:lvl5pPr>
            <a:lvl6pPr lvl="5" rtl="0">
              <a:spcBef>
                <a:spcPts val="0"/>
              </a:spcBef>
              <a:spcAft>
                <a:spcPts val="0"/>
              </a:spcAft>
              <a:buSzPts val="1400"/>
              <a:buNone/>
              <a:defRPr sz="1400"/>
            </a:lvl6pPr>
            <a:lvl7pPr lvl="6" rtl="0">
              <a:spcBef>
                <a:spcPts val="0"/>
              </a:spcBef>
              <a:spcAft>
                <a:spcPts val="0"/>
              </a:spcAft>
              <a:buSzPts val="1400"/>
              <a:buNone/>
              <a:defRPr sz="1400"/>
            </a:lvl7pPr>
            <a:lvl8pPr lvl="7" rtl="0">
              <a:spcBef>
                <a:spcPts val="0"/>
              </a:spcBef>
              <a:spcAft>
                <a:spcPts val="0"/>
              </a:spcAft>
              <a:buSzPts val="1400"/>
              <a:buNone/>
              <a:defRPr sz="1400"/>
            </a:lvl8pPr>
            <a:lvl9pPr lvl="8" rtl="0">
              <a:spcBef>
                <a:spcPts val="0"/>
              </a:spcBef>
              <a:spcAft>
                <a:spcPts val="0"/>
              </a:spcAft>
              <a:buSzPts val="1400"/>
              <a:buNone/>
              <a:defRPr sz="1400"/>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1"/>
        <p:cNvGrpSpPr/>
        <p:nvPr/>
      </p:nvGrpSpPr>
      <p:grpSpPr>
        <a:xfrm>
          <a:off x="0" y="0"/>
          <a:ext cx="0" cy="0"/>
          <a:chOff x="0" y="0"/>
          <a:chExt cx="0" cy="0"/>
        </a:xfrm>
      </p:grpSpPr>
      <p:sp>
        <p:nvSpPr>
          <p:cNvPr id="112" name="Google Shape;112;p26"/>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lstStyle>
            <a:lvl1pPr lvl="0" algn="ctr" rtl="0">
              <a:spcBef>
                <a:spcPts val="0"/>
              </a:spcBef>
              <a:spcAft>
                <a:spcPts val="0"/>
              </a:spcAft>
              <a:buSzPts val="5200"/>
              <a:buChar char="●"/>
              <a:defRPr sz="5200"/>
            </a:lvl1pPr>
            <a:lvl2pPr lvl="1" algn="ctr" rtl="0">
              <a:spcBef>
                <a:spcPts val="0"/>
              </a:spcBef>
              <a:spcAft>
                <a:spcPts val="0"/>
              </a:spcAft>
              <a:buSzPts val="5200"/>
              <a:buChar char="○"/>
              <a:defRPr sz="5200"/>
            </a:lvl2pPr>
            <a:lvl3pPr lvl="2" algn="ctr" rtl="0">
              <a:spcBef>
                <a:spcPts val="0"/>
              </a:spcBef>
              <a:spcAft>
                <a:spcPts val="0"/>
              </a:spcAft>
              <a:buSzPts val="5200"/>
              <a:buChar char="■"/>
              <a:defRPr sz="5200"/>
            </a:lvl3pPr>
            <a:lvl4pPr lvl="3" algn="ctr" rtl="0">
              <a:spcBef>
                <a:spcPts val="0"/>
              </a:spcBef>
              <a:spcAft>
                <a:spcPts val="0"/>
              </a:spcAft>
              <a:buSzPts val="5200"/>
              <a:buChar char="●"/>
              <a:defRPr sz="5200"/>
            </a:lvl4pPr>
            <a:lvl5pPr lvl="4" algn="ctr" rtl="0">
              <a:spcBef>
                <a:spcPts val="0"/>
              </a:spcBef>
              <a:spcAft>
                <a:spcPts val="0"/>
              </a:spcAft>
              <a:buSzPts val="5200"/>
              <a:buChar char="○"/>
              <a:defRPr sz="5200"/>
            </a:lvl5pPr>
            <a:lvl6pPr lvl="5" algn="ctr" rtl="0">
              <a:spcBef>
                <a:spcPts val="0"/>
              </a:spcBef>
              <a:spcAft>
                <a:spcPts val="0"/>
              </a:spcAft>
              <a:buSzPts val="5200"/>
              <a:buChar char="■"/>
              <a:defRPr sz="5200"/>
            </a:lvl6pPr>
            <a:lvl7pPr lvl="6" algn="ctr" rtl="0">
              <a:spcBef>
                <a:spcPts val="0"/>
              </a:spcBef>
              <a:spcAft>
                <a:spcPts val="0"/>
              </a:spcAft>
              <a:buSzPts val="5200"/>
              <a:buChar char="●"/>
              <a:defRPr sz="5200"/>
            </a:lvl7pPr>
            <a:lvl8pPr lvl="7" algn="ctr" rtl="0">
              <a:spcBef>
                <a:spcPts val="0"/>
              </a:spcBef>
              <a:spcAft>
                <a:spcPts val="0"/>
              </a:spcAft>
              <a:buSzPts val="5200"/>
              <a:buChar char="○"/>
              <a:defRPr sz="5200"/>
            </a:lvl8pPr>
            <a:lvl9pPr lvl="8" algn="ctr" rtl="0">
              <a:spcBef>
                <a:spcPts val="0"/>
              </a:spcBef>
              <a:spcAft>
                <a:spcPts val="0"/>
              </a:spcAft>
              <a:buSzPts val="5200"/>
              <a:buChar char="■"/>
              <a:defRPr sz="5200"/>
            </a:lvl9pPr>
          </a:lstStyle>
          <a:p>
            <a:endParaRPr/>
          </a:p>
        </p:txBody>
      </p:sp>
      <p:sp>
        <p:nvSpPr>
          <p:cNvPr id="113" name="Google Shape;113;p26"/>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ctr" anchorCtr="0"/>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14" name="Google Shape;114;p2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1 1 1">
  <p:cSld name="TITLE_AND_BODY_2_1_1">
    <p:spTree>
      <p:nvGrpSpPr>
        <p:cNvPr id="1" name="Shape 27"/>
        <p:cNvGrpSpPr/>
        <p:nvPr/>
      </p:nvGrpSpPr>
      <p:grpSpPr>
        <a:xfrm>
          <a:off x="0" y="0"/>
          <a:ext cx="0" cy="0"/>
          <a:chOff x="0" y="0"/>
          <a:chExt cx="0" cy="0"/>
        </a:xfrm>
      </p:grpSpPr>
      <p:sp>
        <p:nvSpPr>
          <p:cNvPr id="28" name="Google Shape;28;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29" name="Google Shape;29;p6"/>
          <p:cNvSpPr/>
          <p:nvPr/>
        </p:nvSpPr>
        <p:spPr>
          <a:xfrm>
            <a:off x="0" y="385775"/>
            <a:ext cx="9144000" cy="4757700"/>
          </a:xfrm>
          <a:prstGeom prst="rect">
            <a:avLst/>
          </a:prstGeom>
          <a:solidFill>
            <a:srgbClr val="6070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6"/>
          <p:cNvSpPr txBox="1">
            <a:spLocks noGrp="1"/>
          </p:cNvSpPr>
          <p:nvPr>
            <p:ph type="subTitle" idx="1"/>
          </p:nvPr>
        </p:nvSpPr>
        <p:spPr>
          <a:xfrm>
            <a:off x="69675" y="-75250"/>
            <a:ext cx="6858000" cy="519300"/>
          </a:xfrm>
          <a:prstGeom prst="rect">
            <a:avLst/>
          </a:prstGeom>
          <a:noFill/>
          <a:ln>
            <a:noFill/>
          </a:ln>
        </p:spPr>
        <p:txBody>
          <a:bodyPr spcFirstLastPara="1" wrap="square" lIns="91425" tIns="91425" rIns="91425" bIns="91425" anchor="t" anchorCtr="0"/>
          <a:lstStyle>
            <a:lvl1pPr marR="0" lvl="0" rtl="0">
              <a:lnSpc>
                <a:spcPct val="90000"/>
              </a:lnSpc>
              <a:spcBef>
                <a:spcPts val="800"/>
              </a:spcBef>
              <a:spcAft>
                <a:spcPts val="0"/>
              </a:spcAft>
              <a:buClr>
                <a:srgbClr val="45494F"/>
              </a:buClr>
              <a:buSzPts val="900"/>
              <a:buFont typeface="Montserrat"/>
              <a:buNone/>
              <a:defRPr sz="900" i="0" u="none" strike="noStrike" cap="none">
                <a:solidFill>
                  <a:srgbClr val="45494F"/>
                </a:solidFill>
                <a:latin typeface="Montserrat"/>
                <a:ea typeface="Montserrat"/>
                <a:cs typeface="Montserrat"/>
                <a:sym typeface="Montserrat"/>
              </a:defRPr>
            </a:lvl1pPr>
            <a:lvl2pPr marR="0" lvl="1" algn="ctr"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2pPr>
            <a:lvl3pPr marR="0" lvl="2" algn="ctr"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3pPr>
            <a:lvl4pPr marR="0" lvl="3"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4pPr>
            <a:lvl5pPr marR="0" lvl="4"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5pPr>
            <a:lvl6pPr marR="0" lvl="5"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6pPr>
            <a:lvl7pPr marR="0" lvl="6"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7pPr>
            <a:lvl8pPr marR="0" lvl="7"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8pPr>
            <a:lvl9pPr marR="0" lvl="8"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9pPr>
          </a:lstStyle>
          <a:p>
            <a:endParaRPr/>
          </a:p>
        </p:txBody>
      </p:sp>
      <p:pic>
        <p:nvPicPr>
          <p:cNvPr id="31" name="Google Shape;31;p6"/>
          <p:cNvPicPr preferRelativeResize="0"/>
          <p:nvPr/>
        </p:nvPicPr>
        <p:blipFill>
          <a:blip r:embed="rId2">
            <a:alphaModFix/>
          </a:blip>
          <a:stretch>
            <a:fillRect/>
          </a:stretch>
        </p:blipFill>
        <p:spPr>
          <a:xfrm>
            <a:off x="8885725" y="116825"/>
            <a:ext cx="148175" cy="171825"/>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ntact Slide">
  <p:cSld name="CUSTOM">
    <p:spTree>
      <p:nvGrpSpPr>
        <p:cNvPr id="1" name="Shape 32"/>
        <p:cNvGrpSpPr/>
        <p:nvPr/>
      </p:nvGrpSpPr>
      <p:grpSpPr>
        <a:xfrm>
          <a:off x="0" y="0"/>
          <a:ext cx="0" cy="0"/>
          <a:chOff x="0" y="0"/>
          <a:chExt cx="0" cy="0"/>
        </a:xfrm>
      </p:grpSpPr>
      <p:pic>
        <p:nvPicPr>
          <p:cNvPr id="33" name="Google Shape;33;p7"/>
          <p:cNvPicPr preferRelativeResize="0"/>
          <p:nvPr/>
        </p:nvPicPr>
        <p:blipFill>
          <a:blip r:embed="rId2">
            <a:alphaModFix/>
          </a:blip>
          <a:stretch>
            <a:fillRect/>
          </a:stretch>
        </p:blipFill>
        <p:spPr>
          <a:xfrm>
            <a:off x="0" y="0"/>
            <a:ext cx="9144000" cy="5144296"/>
          </a:xfrm>
          <a:prstGeom prst="rect">
            <a:avLst/>
          </a:prstGeom>
          <a:noFill/>
          <a:ln>
            <a:noFill/>
          </a:ln>
        </p:spPr>
      </p:pic>
      <p:sp>
        <p:nvSpPr>
          <p:cNvPr id="34" name="Google Shape;34;p7"/>
          <p:cNvSpPr txBox="1">
            <a:spLocks noGrp="1"/>
          </p:cNvSpPr>
          <p:nvPr>
            <p:ph type="ctrTitle"/>
          </p:nvPr>
        </p:nvSpPr>
        <p:spPr>
          <a:xfrm>
            <a:off x="227750" y="2337350"/>
            <a:ext cx="4539900" cy="833700"/>
          </a:xfrm>
          <a:prstGeom prst="rect">
            <a:avLst/>
          </a:prstGeom>
          <a:noFill/>
          <a:ln>
            <a:noFill/>
          </a:ln>
        </p:spPr>
        <p:txBody>
          <a:bodyPr spcFirstLastPara="1" wrap="square" lIns="91425" tIns="91425" rIns="91425" bIns="91425" anchor="b" anchorCtr="0"/>
          <a:lstStyle>
            <a:lvl1pPr marR="0" lvl="0" algn="r" rtl="0">
              <a:lnSpc>
                <a:spcPct val="90000"/>
              </a:lnSpc>
              <a:spcBef>
                <a:spcPts val="0"/>
              </a:spcBef>
              <a:spcAft>
                <a:spcPts val="0"/>
              </a:spcAft>
              <a:buClr>
                <a:schemeClr val="lt1"/>
              </a:buClr>
              <a:buSzPts val="3000"/>
              <a:buFont typeface="Montserrat Medium"/>
              <a:buNone/>
              <a:defRPr sz="3000" i="0" u="none" strike="noStrike" cap="none">
                <a:solidFill>
                  <a:schemeClr val="lt1"/>
                </a:solidFill>
                <a:latin typeface="Montserrat Medium"/>
                <a:ea typeface="Montserrat Medium"/>
                <a:cs typeface="Montserrat Medium"/>
                <a:sym typeface="Montserrat Medium"/>
              </a:defRPr>
            </a:lvl1pPr>
            <a:lvl2pPr lvl="1" rtl="0">
              <a:spcBef>
                <a:spcPts val="0"/>
              </a:spcBef>
              <a:spcAft>
                <a:spcPts val="0"/>
              </a:spcAft>
              <a:buSzPts val="1400"/>
              <a:buNone/>
              <a:defRPr sz="1400"/>
            </a:lvl2pPr>
            <a:lvl3pPr lvl="2" rtl="0">
              <a:spcBef>
                <a:spcPts val="0"/>
              </a:spcBef>
              <a:spcAft>
                <a:spcPts val="0"/>
              </a:spcAft>
              <a:buSzPts val="1400"/>
              <a:buNone/>
              <a:defRPr sz="1400"/>
            </a:lvl3pPr>
            <a:lvl4pPr lvl="3" rtl="0">
              <a:spcBef>
                <a:spcPts val="0"/>
              </a:spcBef>
              <a:spcAft>
                <a:spcPts val="0"/>
              </a:spcAft>
              <a:buSzPts val="1400"/>
              <a:buNone/>
              <a:defRPr sz="1400"/>
            </a:lvl4pPr>
            <a:lvl5pPr lvl="4" rtl="0">
              <a:spcBef>
                <a:spcPts val="0"/>
              </a:spcBef>
              <a:spcAft>
                <a:spcPts val="0"/>
              </a:spcAft>
              <a:buSzPts val="1400"/>
              <a:buNone/>
              <a:defRPr sz="1400"/>
            </a:lvl5pPr>
            <a:lvl6pPr lvl="5" rtl="0">
              <a:spcBef>
                <a:spcPts val="0"/>
              </a:spcBef>
              <a:spcAft>
                <a:spcPts val="0"/>
              </a:spcAft>
              <a:buSzPts val="1400"/>
              <a:buNone/>
              <a:defRPr sz="1400"/>
            </a:lvl6pPr>
            <a:lvl7pPr lvl="6" rtl="0">
              <a:spcBef>
                <a:spcPts val="0"/>
              </a:spcBef>
              <a:spcAft>
                <a:spcPts val="0"/>
              </a:spcAft>
              <a:buSzPts val="1400"/>
              <a:buNone/>
              <a:defRPr sz="1400"/>
            </a:lvl7pPr>
            <a:lvl8pPr lvl="7" rtl="0">
              <a:spcBef>
                <a:spcPts val="0"/>
              </a:spcBef>
              <a:spcAft>
                <a:spcPts val="0"/>
              </a:spcAft>
              <a:buSzPts val="1400"/>
              <a:buNone/>
              <a:defRPr sz="1400"/>
            </a:lvl8pPr>
            <a:lvl9pPr lvl="8" rtl="0">
              <a:spcBef>
                <a:spcPts val="0"/>
              </a:spcBef>
              <a:spcAft>
                <a:spcPts val="0"/>
              </a:spcAft>
              <a:buSzPts val="1400"/>
              <a:buNone/>
              <a:defRPr sz="1400"/>
            </a:lvl9pPr>
          </a:lstStyle>
          <a:p>
            <a:endParaRPr/>
          </a:p>
        </p:txBody>
      </p:sp>
      <p:sp>
        <p:nvSpPr>
          <p:cNvPr id="35" name="Google Shape;35;p7"/>
          <p:cNvSpPr txBox="1">
            <a:spLocks noGrp="1"/>
          </p:cNvSpPr>
          <p:nvPr>
            <p:ph type="subTitle" idx="1"/>
          </p:nvPr>
        </p:nvSpPr>
        <p:spPr>
          <a:xfrm>
            <a:off x="5354625" y="3461425"/>
            <a:ext cx="6858000" cy="519300"/>
          </a:xfrm>
          <a:prstGeom prst="rect">
            <a:avLst/>
          </a:prstGeom>
          <a:noFill/>
          <a:ln>
            <a:noFill/>
          </a:ln>
        </p:spPr>
        <p:txBody>
          <a:bodyPr spcFirstLastPara="1" wrap="square" lIns="91425" tIns="91425" rIns="91425" bIns="91425" anchor="t" anchorCtr="0"/>
          <a:lstStyle>
            <a:lvl1pPr marR="0" lvl="0" rtl="0">
              <a:lnSpc>
                <a:spcPct val="90000"/>
              </a:lnSpc>
              <a:spcBef>
                <a:spcPts val="800"/>
              </a:spcBef>
              <a:spcAft>
                <a:spcPts val="0"/>
              </a:spcAft>
              <a:buClr>
                <a:srgbClr val="FFFFFF"/>
              </a:buClr>
              <a:buSzPts val="1800"/>
              <a:buFont typeface="Source Sans Pro Light"/>
              <a:buNone/>
              <a:defRPr sz="1800" i="0" u="none" strike="noStrike" cap="none">
                <a:solidFill>
                  <a:srgbClr val="FFFFFF"/>
                </a:solidFill>
                <a:latin typeface="Source Sans Pro Light"/>
                <a:ea typeface="Source Sans Pro Light"/>
                <a:cs typeface="Source Sans Pro Light"/>
                <a:sym typeface="Source Sans Pro Light"/>
              </a:defRPr>
            </a:lvl1pPr>
            <a:lvl2pPr marR="0" lvl="1" algn="ctr"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2pPr>
            <a:lvl3pPr marR="0" lvl="2" algn="ctr"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3pPr>
            <a:lvl4pPr marR="0" lvl="3"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4pPr>
            <a:lvl5pPr marR="0" lvl="4"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5pPr>
            <a:lvl6pPr marR="0" lvl="5"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6pPr>
            <a:lvl7pPr marR="0" lvl="6"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7pPr>
            <a:lvl8pPr marR="0" lvl="7"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8pPr>
            <a:lvl9pPr marR="0" lvl="8"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ver Slide">
  <p:cSld name="TITLE_AND_BODY_1">
    <p:spTree>
      <p:nvGrpSpPr>
        <p:cNvPr id="1" name="Shape 36"/>
        <p:cNvGrpSpPr/>
        <p:nvPr/>
      </p:nvGrpSpPr>
      <p:grpSpPr>
        <a:xfrm>
          <a:off x="0" y="0"/>
          <a:ext cx="0" cy="0"/>
          <a:chOff x="0" y="0"/>
          <a:chExt cx="0" cy="0"/>
        </a:xfrm>
      </p:grpSpPr>
      <p:sp>
        <p:nvSpPr>
          <p:cNvPr id="37" name="Google Shape;37;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38" name="Google Shape;38;p8"/>
          <p:cNvPicPr preferRelativeResize="0"/>
          <p:nvPr/>
        </p:nvPicPr>
        <p:blipFill rotWithShape="1">
          <a:blip r:embed="rId2">
            <a:alphaModFix/>
          </a:blip>
          <a:srcRect/>
          <a:stretch/>
        </p:blipFill>
        <p:spPr>
          <a:xfrm>
            <a:off x="0" y="0"/>
            <a:ext cx="9142573" cy="5143500"/>
          </a:xfrm>
          <a:prstGeom prst="rect">
            <a:avLst/>
          </a:prstGeom>
          <a:noFill/>
          <a:ln>
            <a:noFill/>
          </a:ln>
        </p:spPr>
      </p:pic>
      <p:cxnSp>
        <p:nvCxnSpPr>
          <p:cNvPr id="39" name="Google Shape;39;p8"/>
          <p:cNvCxnSpPr/>
          <p:nvPr/>
        </p:nvCxnSpPr>
        <p:spPr>
          <a:xfrm>
            <a:off x="4953650" y="0"/>
            <a:ext cx="0" cy="2576100"/>
          </a:xfrm>
          <a:prstGeom prst="straightConnector1">
            <a:avLst/>
          </a:prstGeom>
          <a:noFill/>
          <a:ln w="9525" cap="flat" cmpd="sng">
            <a:solidFill>
              <a:srgbClr val="FF5000"/>
            </a:solidFill>
            <a:prstDash val="solid"/>
            <a:round/>
            <a:headEnd type="none" w="med" len="med"/>
            <a:tailEnd type="none" w="med" len="med"/>
          </a:ln>
        </p:spPr>
      </p:cxnSp>
      <p:cxnSp>
        <p:nvCxnSpPr>
          <p:cNvPr id="40" name="Google Shape;40;p8"/>
          <p:cNvCxnSpPr/>
          <p:nvPr/>
        </p:nvCxnSpPr>
        <p:spPr>
          <a:xfrm rot="10800000" flipH="1">
            <a:off x="0" y="3148519"/>
            <a:ext cx="2914500" cy="10200"/>
          </a:xfrm>
          <a:prstGeom prst="straightConnector1">
            <a:avLst/>
          </a:prstGeom>
          <a:noFill/>
          <a:ln w="9525" cap="flat" cmpd="sng">
            <a:solidFill>
              <a:srgbClr val="FF5000"/>
            </a:solidFill>
            <a:prstDash val="solid"/>
            <a:round/>
            <a:headEnd type="none" w="med" len="med"/>
            <a:tailEnd type="none" w="med" len="med"/>
          </a:ln>
        </p:spPr>
      </p:cxnSp>
      <p:sp>
        <p:nvSpPr>
          <p:cNvPr id="41" name="Google Shape;41;p8"/>
          <p:cNvSpPr txBox="1">
            <a:spLocks noGrp="1"/>
          </p:cNvSpPr>
          <p:nvPr>
            <p:ph type="ctrTitle"/>
          </p:nvPr>
        </p:nvSpPr>
        <p:spPr>
          <a:xfrm>
            <a:off x="210725" y="1587975"/>
            <a:ext cx="4539900" cy="833700"/>
          </a:xfrm>
          <a:prstGeom prst="rect">
            <a:avLst/>
          </a:prstGeom>
          <a:noFill/>
          <a:ln>
            <a:noFill/>
          </a:ln>
        </p:spPr>
        <p:txBody>
          <a:bodyPr spcFirstLastPara="1" wrap="square" lIns="91425" tIns="91425" rIns="91425" bIns="91425" anchor="b" anchorCtr="0"/>
          <a:lstStyle>
            <a:lvl1pPr marR="0" lvl="0" algn="r" rtl="0">
              <a:lnSpc>
                <a:spcPct val="90000"/>
              </a:lnSpc>
              <a:spcBef>
                <a:spcPts val="0"/>
              </a:spcBef>
              <a:spcAft>
                <a:spcPts val="0"/>
              </a:spcAft>
              <a:buClr>
                <a:schemeClr val="lt1"/>
              </a:buClr>
              <a:buSzPts val="3000"/>
              <a:buFont typeface="Montserrat Medium"/>
              <a:buNone/>
              <a:defRPr sz="3000" i="0" u="none" strike="noStrike" cap="none">
                <a:solidFill>
                  <a:schemeClr val="lt1"/>
                </a:solidFill>
                <a:latin typeface="Montserrat Medium"/>
                <a:ea typeface="Montserrat Medium"/>
                <a:cs typeface="Montserrat Medium"/>
                <a:sym typeface="Montserrat Medium"/>
              </a:defRPr>
            </a:lvl1pPr>
            <a:lvl2pPr lvl="1" rtl="0">
              <a:spcBef>
                <a:spcPts val="0"/>
              </a:spcBef>
              <a:spcAft>
                <a:spcPts val="0"/>
              </a:spcAft>
              <a:buSzPts val="1400"/>
              <a:buNone/>
              <a:defRPr sz="1400"/>
            </a:lvl2pPr>
            <a:lvl3pPr lvl="2" rtl="0">
              <a:spcBef>
                <a:spcPts val="0"/>
              </a:spcBef>
              <a:spcAft>
                <a:spcPts val="0"/>
              </a:spcAft>
              <a:buSzPts val="1400"/>
              <a:buNone/>
              <a:defRPr sz="1400"/>
            </a:lvl3pPr>
            <a:lvl4pPr lvl="3" rtl="0">
              <a:spcBef>
                <a:spcPts val="0"/>
              </a:spcBef>
              <a:spcAft>
                <a:spcPts val="0"/>
              </a:spcAft>
              <a:buSzPts val="1400"/>
              <a:buNone/>
              <a:defRPr sz="1400"/>
            </a:lvl4pPr>
            <a:lvl5pPr lvl="4" rtl="0">
              <a:spcBef>
                <a:spcPts val="0"/>
              </a:spcBef>
              <a:spcAft>
                <a:spcPts val="0"/>
              </a:spcAft>
              <a:buSzPts val="1400"/>
              <a:buNone/>
              <a:defRPr sz="1400"/>
            </a:lvl5pPr>
            <a:lvl6pPr lvl="5" rtl="0">
              <a:spcBef>
                <a:spcPts val="0"/>
              </a:spcBef>
              <a:spcAft>
                <a:spcPts val="0"/>
              </a:spcAft>
              <a:buSzPts val="1400"/>
              <a:buNone/>
              <a:defRPr sz="1400"/>
            </a:lvl6pPr>
            <a:lvl7pPr lvl="6" rtl="0">
              <a:spcBef>
                <a:spcPts val="0"/>
              </a:spcBef>
              <a:spcAft>
                <a:spcPts val="0"/>
              </a:spcAft>
              <a:buSzPts val="1400"/>
              <a:buNone/>
              <a:defRPr sz="1400"/>
            </a:lvl7pPr>
            <a:lvl8pPr lvl="7" rtl="0">
              <a:spcBef>
                <a:spcPts val="0"/>
              </a:spcBef>
              <a:spcAft>
                <a:spcPts val="0"/>
              </a:spcAft>
              <a:buSzPts val="1400"/>
              <a:buNone/>
              <a:defRPr sz="1400"/>
            </a:lvl8pPr>
            <a:lvl9pPr lvl="8" rtl="0">
              <a:spcBef>
                <a:spcPts val="0"/>
              </a:spcBef>
              <a:spcAft>
                <a:spcPts val="0"/>
              </a:spcAft>
              <a:buSzPts val="1400"/>
              <a:buNone/>
              <a:defRPr sz="1400"/>
            </a:lvl9pPr>
          </a:lstStyle>
          <a:p>
            <a:endParaRPr/>
          </a:p>
        </p:txBody>
      </p:sp>
      <p:sp>
        <p:nvSpPr>
          <p:cNvPr id="42" name="Google Shape;42;p8"/>
          <p:cNvSpPr txBox="1">
            <a:spLocks noGrp="1"/>
          </p:cNvSpPr>
          <p:nvPr>
            <p:ph type="subTitle" idx="1"/>
          </p:nvPr>
        </p:nvSpPr>
        <p:spPr>
          <a:xfrm>
            <a:off x="210725" y="2312100"/>
            <a:ext cx="4539900" cy="519300"/>
          </a:xfrm>
          <a:prstGeom prst="rect">
            <a:avLst/>
          </a:prstGeom>
          <a:noFill/>
          <a:ln>
            <a:noFill/>
          </a:ln>
        </p:spPr>
        <p:txBody>
          <a:bodyPr spcFirstLastPara="1" wrap="square" lIns="91425" tIns="91425" rIns="91425" bIns="91425" anchor="t" anchorCtr="0"/>
          <a:lstStyle>
            <a:lvl1pPr marR="0" lvl="0" algn="r" rtl="0">
              <a:lnSpc>
                <a:spcPct val="90000"/>
              </a:lnSpc>
              <a:spcBef>
                <a:spcPts val="800"/>
              </a:spcBef>
              <a:spcAft>
                <a:spcPts val="0"/>
              </a:spcAft>
              <a:buClr>
                <a:srgbClr val="A5A5A5"/>
              </a:buClr>
              <a:buSzPts val="2400"/>
              <a:buFont typeface="Montserrat Light"/>
              <a:buNone/>
              <a:defRPr sz="2400" i="0" u="none" strike="noStrike" cap="none">
                <a:solidFill>
                  <a:srgbClr val="A5A5A5"/>
                </a:solidFill>
                <a:latin typeface="Montserrat Light"/>
                <a:ea typeface="Montserrat Light"/>
                <a:cs typeface="Montserrat Light"/>
                <a:sym typeface="Montserrat Light"/>
              </a:defRPr>
            </a:lvl1pPr>
            <a:lvl2pPr marR="0" lvl="1" algn="ctr"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2pPr>
            <a:lvl3pPr marR="0" lvl="2" algn="ctr"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3pPr>
            <a:lvl4pPr marR="0" lvl="3"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4pPr>
            <a:lvl5pPr marR="0" lvl="4"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5pPr>
            <a:lvl6pPr marR="0" lvl="5"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6pPr>
            <a:lvl7pPr marR="0" lvl="6"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7pPr>
            <a:lvl8pPr marR="0" lvl="7"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8pPr>
            <a:lvl9pPr marR="0" lvl="8"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ransition Slide - Snapshot Overview">
  <p:cSld name="BLANK_1">
    <p:spTree>
      <p:nvGrpSpPr>
        <p:cNvPr id="1" name="Shape 43"/>
        <p:cNvGrpSpPr/>
        <p:nvPr/>
      </p:nvGrpSpPr>
      <p:grpSpPr>
        <a:xfrm>
          <a:off x="0" y="0"/>
          <a:ext cx="0" cy="0"/>
          <a:chOff x="0" y="0"/>
          <a:chExt cx="0" cy="0"/>
        </a:xfrm>
      </p:grpSpPr>
      <p:sp>
        <p:nvSpPr>
          <p:cNvPr id="44" name="Google Shape;44;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45" name="Google Shape;45;p9"/>
          <p:cNvPicPr preferRelativeResize="0"/>
          <p:nvPr/>
        </p:nvPicPr>
        <p:blipFill rotWithShape="1">
          <a:blip r:embed="rId2">
            <a:alphaModFix/>
          </a:blip>
          <a:srcRect/>
          <a:stretch/>
        </p:blipFill>
        <p:spPr>
          <a:xfrm>
            <a:off x="0" y="0"/>
            <a:ext cx="9142573" cy="5143500"/>
          </a:xfrm>
          <a:prstGeom prst="rect">
            <a:avLst/>
          </a:prstGeom>
          <a:noFill/>
          <a:ln>
            <a:noFill/>
          </a:ln>
        </p:spPr>
      </p:pic>
      <p:sp>
        <p:nvSpPr>
          <p:cNvPr id="46" name="Google Shape;46;p9"/>
          <p:cNvSpPr txBox="1">
            <a:spLocks noGrp="1"/>
          </p:cNvSpPr>
          <p:nvPr>
            <p:ph type="title"/>
          </p:nvPr>
        </p:nvSpPr>
        <p:spPr>
          <a:xfrm>
            <a:off x="307800" y="2279403"/>
            <a:ext cx="7886700" cy="584700"/>
          </a:xfrm>
          <a:prstGeom prst="rect">
            <a:avLst/>
          </a:prstGeom>
          <a:noFill/>
          <a:ln>
            <a:noFill/>
          </a:ln>
        </p:spPr>
        <p:txBody>
          <a:bodyPr spcFirstLastPara="1" wrap="square" lIns="91425" tIns="91425" rIns="91425" bIns="91425" anchor="b" anchorCtr="0"/>
          <a:lstStyle>
            <a:lvl1pPr marR="0" lvl="0" algn="l" rtl="0">
              <a:lnSpc>
                <a:spcPct val="90000"/>
              </a:lnSpc>
              <a:spcBef>
                <a:spcPts val="0"/>
              </a:spcBef>
              <a:spcAft>
                <a:spcPts val="0"/>
              </a:spcAft>
              <a:buClr>
                <a:schemeClr val="lt1"/>
              </a:buClr>
              <a:buSzPts val="2600"/>
              <a:buFont typeface="Montserrat Medium"/>
              <a:buNone/>
              <a:defRPr sz="2600" i="0" u="none" strike="noStrike" cap="none">
                <a:solidFill>
                  <a:schemeClr val="lt1"/>
                </a:solidFill>
                <a:latin typeface="Montserrat Medium"/>
                <a:ea typeface="Montserrat Medium"/>
                <a:cs typeface="Montserrat Medium"/>
                <a:sym typeface="Montserrat Medium"/>
              </a:defRPr>
            </a:lvl1pPr>
            <a:lvl2pPr lvl="1" rtl="0">
              <a:spcBef>
                <a:spcPts val="0"/>
              </a:spcBef>
              <a:spcAft>
                <a:spcPts val="0"/>
              </a:spcAft>
              <a:buSzPts val="1400"/>
              <a:buNone/>
              <a:defRPr sz="1400"/>
            </a:lvl2pPr>
            <a:lvl3pPr lvl="2" rtl="0">
              <a:spcBef>
                <a:spcPts val="0"/>
              </a:spcBef>
              <a:spcAft>
                <a:spcPts val="0"/>
              </a:spcAft>
              <a:buSzPts val="1400"/>
              <a:buNone/>
              <a:defRPr sz="1400"/>
            </a:lvl3pPr>
            <a:lvl4pPr lvl="3" rtl="0">
              <a:spcBef>
                <a:spcPts val="0"/>
              </a:spcBef>
              <a:spcAft>
                <a:spcPts val="0"/>
              </a:spcAft>
              <a:buSzPts val="1400"/>
              <a:buNone/>
              <a:defRPr sz="1400"/>
            </a:lvl4pPr>
            <a:lvl5pPr lvl="4" rtl="0">
              <a:spcBef>
                <a:spcPts val="0"/>
              </a:spcBef>
              <a:spcAft>
                <a:spcPts val="0"/>
              </a:spcAft>
              <a:buSzPts val="1400"/>
              <a:buNone/>
              <a:defRPr sz="1400"/>
            </a:lvl5pPr>
            <a:lvl6pPr lvl="5" rtl="0">
              <a:spcBef>
                <a:spcPts val="0"/>
              </a:spcBef>
              <a:spcAft>
                <a:spcPts val="0"/>
              </a:spcAft>
              <a:buSzPts val="1400"/>
              <a:buNone/>
              <a:defRPr sz="1400"/>
            </a:lvl6pPr>
            <a:lvl7pPr lvl="6" rtl="0">
              <a:spcBef>
                <a:spcPts val="0"/>
              </a:spcBef>
              <a:spcAft>
                <a:spcPts val="0"/>
              </a:spcAft>
              <a:buSzPts val="1400"/>
              <a:buNone/>
              <a:defRPr sz="1400"/>
            </a:lvl7pPr>
            <a:lvl8pPr lvl="7" rtl="0">
              <a:spcBef>
                <a:spcPts val="0"/>
              </a:spcBef>
              <a:spcAft>
                <a:spcPts val="0"/>
              </a:spcAft>
              <a:buSzPts val="1400"/>
              <a:buNone/>
              <a:defRPr sz="1400"/>
            </a:lvl8pPr>
            <a:lvl9pPr lvl="8" rtl="0">
              <a:spcBef>
                <a:spcPts val="0"/>
              </a:spcBef>
              <a:spcAft>
                <a:spcPts val="0"/>
              </a:spcAft>
              <a:buSzPts val="1400"/>
              <a:buNone/>
              <a:defRPr sz="14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ransition Slide2">
  <p:cSld name="BLANK_1_1_1">
    <p:spTree>
      <p:nvGrpSpPr>
        <p:cNvPr id="1" name="Shape 51"/>
        <p:cNvGrpSpPr/>
        <p:nvPr/>
      </p:nvGrpSpPr>
      <p:grpSpPr>
        <a:xfrm>
          <a:off x="0" y="0"/>
          <a:ext cx="0" cy="0"/>
          <a:chOff x="0" y="0"/>
          <a:chExt cx="0" cy="0"/>
        </a:xfrm>
      </p:grpSpPr>
      <p:sp>
        <p:nvSpPr>
          <p:cNvPr id="52" name="Google Shape;52;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53" name="Google Shape;53;p11"/>
          <p:cNvPicPr preferRelativeResize="0"/>
          <p:nvPr/>
        </p:nvPicPr>
        <p:blipFill rotWithShape="1">
          <a:blip r:embed="rId2">
            <a:alphaModFix/>
          </a:blip>
          <a:srcRect/>
          <a:stretch/>
        </p:blipFill>
        <p:spPr>
          <a:xfrm>
            <a:off x="0" y="0"/>
            <a:ext cx="9142573" cy="5143500"/>
          </a:xfrm>
          <a:prstGeom prst="rect">
            <a:avLst/>
          </a:prstGeom>
          <a:noFill/>
          <a:ln>
            <a:noFill/>
          </a:ln>
        </p:spPr>
      </p:pic>
      <p:sp>
        <p:nvSpPr>
          <p:cNvPr id="54" name="Google Shape;54;p11"/>
          <p:cNvSpPr txBox="1">
            <a:spLocks noGrp="1"/>
          </p:cNvSpPr>
          <p:nvPr>
            <p:ph type="title"/>
          </p:nvPr>
        </p:nvSpPr>
        <p:spPr>
          <a:xfrm>
            <a:off x="307800" y="2279403"/>
            <a:ext cx="7886700" cy="584700"/>
          </a:xfrm>
          <a:prstGeom prst="rect">
            <a:avLst/>
          </a:prstGeom>
          <a:noFill/>
          <a:ln>
            <a:noFill/>
          </a:ln>
        </p:spPr>
        <p:txBody>
          <a:bodyPr spcFirstLastPara="1" wrap="square" lIns="91425" tIns="91425" rIns="91425" bIns="91425" anchor="b" anchorCtr="0"/>
          <a:lstStyle>
            <a:lvl1pPr marR="0" lvl="0" algn="l" rtl="0">
              <a:lnSpc>
                <a:spcPct val="90000"/>
              </a:lnSpc>
              <a:spcBef>
                <a:spcPts val="0"/>
              </a:spcBef>
              <a:spcAft>
                <a:spcPts val="0"/>
              </a:spcAft>
              <a:buClr>
                <a:schemeClr val="lt1"/>
              </a:buClr>
              <a:buSzPts val="2600"/>
              <a:buFont typeface="Montserrat Medium"/>
              <a:buNone/>
              <a:defRPr sz="2600" i="0" u="none" strike="noStrike" cap="none">
                <a:solidFill>
                  <a:schemeClr val="lt1"/>
                </a:solidFill>
                <a:latin typeface="Montserrat Medium"/>
                <a:ea typeface="Montserrat Medium"/>
                <a:cs typeface="Montserrat Medium"/>
                <a:sym typeface="Montserrat Medium"/>
              </a:defRPr>
            </a:lvl1pPr>
            <a:lvl2pPr lvl="1" rtl="0">
              <a:spcBef>
                <a:spcPts val="0"/>
              </a:spcBef>
              <a:spcAft>
                <a:spcPts val="0"/>
              </a:spcAft>
              <a:buSzPts val="1400"/>
              <a:buNone/>
              <a:defRPr sz="1400"/>
            </a:lvl2pPr>
            <a:lvl3pPr lvl="2" rtl="0">
              <a:spcBef>
                <a:spcPts val="0"/>
              </a:spcBef>
              <a:spcAft>
                <a:spcPts val="0"/>
              </a:spcAft>
              <a:buSzPts val="1400"/>
              <a:buNone/>
              <a:defRPr sz="1400"/>
            </a:lvl3pPr>
            <a:lvl4pPr lvl="3" rtl="0">
              <a:spcBef>
                <a:spcPts val="0"/>
              </a:spcBef>
              <a:spcAft>
                <a:spcPts val="0"/>
              </a:spcAft>
              <a:buSzPts val="1400"/>
              <a:buNone/>
              <a:defRPr sz="1400"/>
            </a:lvl4pPr>
            <a:lvl5pPr lvl="4" rtl="0">
              <a:spcBef>
                <a:spcPts val="0"/>
              </a:spcBef>
              <a:spcAft>
                <a:spcPts val="0"/>
              </a:spcAft>
              <a:buSzPts val="1400"/>
              <a:buNone/>
              <a:defRPr sz="1400"/>
            </a:lvl5pPr>
            <a:lvl6pPr lvl="5" rtl="0">
              <a:spcBef>
                <a:spcPts val="0"/>
              </a:spcBef>
              <a:spcAft>
                <a:spcPts val="0"/>
              </a:spcAft>
              <a:buSzPts val="1400"/>
              <a:buNone/>
              <a:defRPr sz="1400"/>
            </a:lvl6pPr>
            <a:lvl7pPr lvl="6" rtl="0">
              <a:spcBef>
                <a:spcPts val="0"/>
              </a:spcBef>
              <a:spcAft>
                <a:spcPts val="0"/>
              </a:spcAft>
              <a:buSzPts val="1400"/>
              <a:buNone/>
              <a:defRPr sz="1400"/>
            </a:lvl7pPr>
            <a:lvl8pPr lvl="7" rtl="0">
              <a:spcBef>
                <a:spcPts val="0"/>
              </a:spcBef>
              <a:spcAft>
                <a:spcPts val="0"/>
              </a:spcAft>
              <a:buSzPts val="1400"/>
              <a:buNone/>
              <a:defRPr sz="1400"/>
            </a:lvl8pPr>
            <a:lvl9pPr lvl="8" rtl="0">
              <a:spcBef>
                <a:spcPts val="0"/>
              </a:spcBef>
              <a:spcAft>
                <a:spcPts val="0"/>
              </a:spcAft>
              <a:buSzPts val="1400"/>
              <a:buNone/>
              <a:defRPr sz="14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ransition Slide3">
  <p:cSld name="BLANK_1_1_1_1">
    <p:spTree>
      <p:nvGrpSpPr>
        <p:cNvPr id="1" name="Shape 55"/>
        <p:cNvGrpSpPr/>
        <p:nvPr/>
      </p:nvGrpSpPr>
      <p:grpSpPr>
        <a:xfrm>
          <a:off x="0" y="0"/>
          <a:ext cx="0" cy="0"/>
          <a:chOff x="0" y="0"/>
          <a:chExt cx="0" cy="0"/>
        </a:xfrm>
      </p:grpSpPr>
      <p:sp>
        <p:nvSpPr>
          <p:cNvPr id="56" name="Google Shape;56;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57" name="Google Shape;57;p12"/>
          <p:cNvPicPr preferRelativeResize="0"/>
          <p:nvPr/>
        </p:nvPicPr>
        <p:blipFill rotWithShape="1">
          <a:blip r:embed="rId2">
            <a:alphaModFix/>
          </a:blip>
          <a:srcRect/>
          <a:stretch/>
        </p:blipFill>
        <p:spPr>
          <a:xfrm>
            <a:off x="0" y="0"/>
            <a:ext cx="9142573" cy="5143500"/>
          </a:xfrm>
          <a:prstGeom prst="rect">
            <a:avLst/>
          </a:prstGeom>
          <a:noFill/>
          <a:ln>
            <a:noFill/>
          </a:ln>
        </p:spPr>
      </p:pic>
      <p:sp>
        <p:nvSpPr>
          <p:cNvPr id="58" name="Google Shape;58;p12"/>
          <p:cNvSpPr txBox="1">
            <a:spLocks noGrp="1"/>
          </p:cNvSpPr>
          <p:nvPr>
            <p:ph type="title"/>
          </p:nvPr>
        </p:nvSpPr>
        <p:spPr>
          <a:xfrm>
            <a:off x="307800" y="2279403"/>
            <a:ext cx="7886700" cy="584700"/>
          </a:xfrm>
          <a:prstGeom prst="rect">
            <a:avLst/>
          </a:prstGeom>
          <a:noFill/>
          <a:ln>
            <a:noFill/>
          </a:ln>
        </p:spPr>
        <p:txBody>
          <a:bodyPr spcFirstLastPara="1" wrap="square" lIns="91425" tIns="91425" rIns="91425" bIns="91425" anchor="b" anchorCtr="0"/>
          <a:lstStyle>
            <a:lvl1pPr marR="0" lvl="0" algn="l" rtl="0">
              <a:lnSpc>
                <a:spcPct val="90000"/>
              </a:lnSpc>
              <a:spcBef>
                <a:spcPts val="0"/>
              </a:spcBef>
              <a:spcAft>
                <a:spcPts val="0"/>
              </a:spcAft>
              <a:buClr>
                <a:schemeClr val="lt1"/>
              </a:buClr>
              <a:buSzPts val="2600"/>
              <a:buFont typeface="Montserrat Medium"/>
              <a:buNone/>
              <a:defRPr sz="2600" i="0" u="none" strike="noStrike" cap="none">
                <a:solidFill>
                  <a:schemeClr val="lt1"/>
                </a:solidFill>
                <a:latin typeface="Montserrat Medium"/>
                <a:ea typeface="Montserrat Medium"/>
                <a:cs typeface="Montserrat Medium"/>
                <a:sym typeface="Montserrat Medium"/>
              </a:defRPr>
            </a:lvl1pPr>
            <a:lvl2pPr lvl="1" rtl="0">
              <a:spcBef>
                <a:spcPts val="0"/>
              </a:spcBef>
              <a:spcAft>
                <a:spcPts val="0"/>
              </a:spcAft>
              <a:buSzPts val="1400"/>
              <a:buNone/>
              <a:defRPr sz="1400"/>
            </a:lvl2pPr>
            <a:lvl3pPr lvl="2" rtl="0">
              <a:spcBef>
                <a:spcPts val="0"/>
              </a:spcBef>
              <a:spcAft>
                <a:spcPts val="0"/>
              </a:spcAft>
              <a:buSzPts val="1400"/>
              <a:buNone/>
              <a:defRPr sz="1400"/>
            </a:lvl3pPr>
            <a:lvl4pPr lvl="3" rtl="0">
              <a:spcBef>
                <a:spcPts val="0"/>
              </a:spcBef>
              <a:spcAft>
                <a:spcPts val="0"/>
              </a:spcAft>
              <a:buSzPts val="1400"/>
              <a:buNone/>
              <a:defRPr sz="1400"/>
            </a:lvl4pPr>
            <a:lvl5pPr lvl="4" rtl="0">
              <a:spcBef>
                <a:spcPts val="0"/>
              </a:spcBef>
              <a:spcAft>
                <a:spcPts val="0"/>
              </a:spcAft>
              <a:buSzPts val="1400"/>
              <a:buNone/>
              <a:defRPr sz="1400"/>
            </a:lvl5pPr>
            <a:lvl6pPr lvl="5" rtl="0">
              <a:spcBef>
                <a:spcPts val="0"/>
              </a:spcBef>
              <a:spcAft>
                <a:spcPts val="0"/>
              </a:spcAft>
              <a:buSzPts val="1400"/>
              <a:buNone/>
              <a:defRPr sz="1400"/>
            </a:lvl6pPr>
            <a:lvl7pPr lvl="6" rtl="0">
              <a:spcBef>
                <a:spcPts val="0"/>
              </a:spcBef>
              <a:spcAft>
                <a:spcPts val="0"/>
              </a:spcAft>
              <a:buSzPts val="1400"/>
              <a:buNone/>
              <a:defRPr sz="1400"/>
            </a:lvl7pPr>
            <a:lvl8pPr lvl="7" rtl="0">
              <a:spcBef>
                <a:spcPts val="0"/>
              </a:spcBef>
              <a:spcAft>
                <a:spcPts val="0"/>
              </a:spcAft>
              <a:buSzPts val="1400"/>
              <a:buNone/>
              <a:defRPr sz="1400"/>
            </a:lvl8pPr>
            <a:lvl9pPr lvl="8" rtl="0">
              <a:spcBef>
                <a:spcPts val="0"/>
              </a:spcBef>
              <a:spcAft>
                <a:spcPts val="0"/>
              </a:spcAft>
              <a:buSzPts val="1400"/>
              <a:buNone/>
              <a:defRPr sz="1400"/>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ransition Slide4">
  <p:cSld name="BLANK_1_1_1_1_1">
    <p:spTree>
      <p:nvGrpSpPr>
        <p:cNvPr id="1" name="Shape 59"/>
        <p:cNvGrpSpPr/>
        <p:nvPr/>
      </p:nvGrpSpPr>
      <p:grpSpPr>
        <a:xfrm>
          <a:off x="0" y="0"/>
          <a:ext cx="0" cy="0"/>
          <a:chOff x="0" y="0"/>
          <a:chExt cx="0" cy="0"/>
        </a:xfrm>
      </p:grpSpPr>
      <p:sp>
        <p:nvSpPr>
          <p:cNvPr id="60" name="Google Shape;60;p1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61" name="Google Shape;61;p13"/>
          <p:cNvPicPr preferRelativeResize="0"/>
          <p:nvPr/>
        </p:nvPicPr>
        <p:blipFill rotWithShape="1">
          <a:blip r:embed="rId2">
            <a:alphaModFix/>
          </a:blip>
          <a:srcRect/>
          <a:stretch/>
        </p:blipFill>
        <p:spPr>
          <a:xfrm>
            <a:off x="0" y="0"/>
            <a:ext cx="9142573" cy="5143500"/>
          </a:xfrm>
          <a:prstGeom prst="rect">
            <a:avLst/>
          </a:prstGeom>
          <a:noFill/>
          <a:ln>
            <a:noFill/>
          </a:ln>
        </p:spPr>
      </p:pic>
      <p:sp>
        <p:nvSpPr>
          <p:cNvPr id="62" name="Google Shape;62;p13"/>
          <p:cNvSpPr txBox="1">
            <a:spLocks noGrp="1"/>
          </p:cNvSpPr>
          <p:nvPr>
            <p:ph type="title"/>
          </p:nvPr>
        </p:nvSpPr>
        <p:spPr>
          <a:xfrm>
            <a:off x="307800" y="2279403"/>
            <a:ext cx="7886700" cy="584700"/>
          </a:xfrm>
          <a:prstGeom prst="rect">
            <a:avLst/>
          </a:prstGeom>
          <a:noFill/>
          <a:ln>
            <a:noFill/>
          </a:ln>
        </p:spPr>
        <p:txBody>
          <a:bodyPr spcFirstLastPara="1" wrap="square" lIns="91425" tIns="91425" rIns="91425" bIns="91425" anchor="b" anchorCtr="0"/>
          <a:lstStyle>
            <a:lvl1pPr marR="0" lvl="0" algn="l" rtl="0">
              <a:lnSpc>
                <a:spcPct val="90000"/>
              </a:lnSpc>
              <a:spcBef>
                <a:spcPts val="0"/>
              </a:spcBef>
              <a:spcAft>
                <a:spcPts val="0"/>
              </a:spcAft>
              <a:buClr>
                <a:schemeClr val="lt1"/>
              </a:buClr>
              <a:buSzPts val="2600"/>
              <a:buFont typeface="Montserrat Medium"/>
              <a:buNone/>
              <a:defRPr sz="2600" i="0" u="none" strike="noStrike" cap="none">
                <a:solidFill>
                  <a:schemeClr val="lt1"/>
                </a:solidFill>
                <a:latin typeface="Montserrat Medium"/>
                <a:ea typeface="Montserrat Medium"/>
                <a:cs typeface="Montserrat Medium"/>
                <a:sym typeface="Montserrat Medium"/>
              </a:defRPr>
            </a:lvl1pPr>
            <a:lvl2pPr lvl="1" rtl="0">
              <a:spcBef>
                <a:spcPts val="0"/>
              </a:spcBef>
              <a:spcAft>
                <a:spcPts val="0"/>
              </a:spcAft>
              <a:buSzPts val="1400"/>
              <a:buNone/>
              <a:defRPr sz="1400"/>
            </a:lvl2pPr>
            <a:lvl3pPr lvl="2" rtl="0">
              <a:spcBef>
                <a:spcPts val="0"/>
              </a:spcBef>
              <a:spcAft>
                <a:spcPts val="0"/>
              </a:spcAft>
              <a:buSzPts val="1400"/>
              <a:buNone/>
              <a:defRPr sz="1400"/>
            </a:lvl3pPr>
            <a:lvl4pPr lvl="3" rtl="0">
              <a:spcBef>
                <a:spcPts val="0"/>
              </a:spcBef>
              <a:spcAft>
                <a:spcPts val="0"/>
              </a:spcAft>
              <a:buSzPts val="1400"/>
              <a:buNone/>
              <a:defRPr sz="1400"/>
            </a:lvl4pPr>
            <a:lvl5pPr lvl="4" rtl="0">
              <a:spcBef>
                <a:spcPts val="0"/>
              </a:spcBef>
              <a:spcAft>
                <a:spcPts val="0"/>
              </a:spcAft>
              <a:buSzPts val="1400"/>
              <a:buNone/>
              <a:defRPr sz="1400"/>
            </a:lvl5pPr>
            <a:lvl6pPr lvl="5" rtl="0">
              <a:spcBef>
                <a:spcPts val="0"/>
              </a:spcBef>
              <a:spcAft>
                <a:spcPts val="0"/>
              </a:spcAft>
              <a:buSzPts val="1400"/>
              <a:buNone/>
              <a:defRPr sz="1400"/>
            </a:lvl6pPr>
            <a:lvl7pPr lvl="6" rtl="0">
              <a:spcBef>
                <a:spcPts val="0"/>
              </a:spcBef>
              <a:spcAft>
                <a:spcPts val="0"/>
              </a:spcAft>
              <a:buSzPts val="1400"/>
              <a:buNone/>
              <a:defRPr sz="1400"/>
            </a:lvl7pPr>
            <a:lvl8pPr lvl="7" rtl="0">
              <a:spcBef>
                <a:spcPts val="0"/>
              </a:spcBef>
              <a:spcAft>
                <a:spcPts val="0"/>
              </a:spcAft>
              <a:buSzPts val="1400"/>
              <a:buNone/>
              <a:defRPr sz="1400"/>
            </a:lvl8pPr>
            <a:lvl9pPr lvl="8" rtl="0">
              <a:spcBef>
                <a:spcPts val="0"/>
              </a:spcBef>
              <a:spcAft>
                <a:spcPts val="0"/>
              </a:spcAft>
              <a:buSzPts val="1400"/>
              <a:buNone/>
              <a:defRPr sz="14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p:nvPr/>
        </p:nvSpPr>
        <p:spPr>
          <a:xfrm>
            <a:off x="0" y="385775"/>
            <a:ext cx="9144000" cy="4757700"/>
          </a:xfrm>
          <a:prstGeom prst="rect">
            <a:avLst/>
          </a:prstGeom>
          <a:solidFill>
            <a:srgbClr val="F3F4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7;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7" r:id="rId7"/>
    <p:sldLayoutId id="2147483658" r:id="rId8"/>
    <p:sldLayoutId id="2147483659" r:id="rId9"/>
    <p:sldLayoutId id="2147483660" r:id="rId10"/>
    <p:sldLayoutId id="2147483661" r:id="rId11"/>
    <p:sldLayoutId id="2147483662" r:id="rId12"/>
    <p:sldLayoutId id="2147483663" r:id="rId13"/>
    <p:sldLayoutId id="2147483664" r:id="rId14"/>
    <p:sldLayoutId id="2147483665" r:id="rId15"/>
    <p:sldLayoutId id="2147483666" r:id="rId16"/>
    <p:sldLayoutId id="2147483667" r:id="rId17"/>
    <p:sldLayoutId id="2147483668" r:id="rId18"/>
    <p:sldLayoutId id="2147483669" r:id="rId19"/>
    <p:sldLayoutId id="2147483670" r:id="rId20"/>
    <p:sldLayoutId id="2147483671" r:id="rId21"/>
    <p:sldLayoutId id="2147483672" r:id="rId2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28"/>
          <p:cNvSpPr txBox="1">
            <a:spLocks noGrp="1"/>
          </p:cNvSpPr>
          <p:nvPr>
            <p:ph type="ctrTitle"/>
          </p:nvPr>
        </p:nvSpPr>
        <p:spPr>
          <a:xfrm>
            <a:off x="200805" y="483324"/>
            <a:ext cx="6858000" cy="497080"/>
          </a:xfrm>
          <a:prstGeom prst="rect">
            <a:avLst/>
          </a:prstGeom>
        </p:spPr>
        <p:txBody>
          <a:bodyPr spcFirstLastPara="1" wrap="square" lIns="91425" tIns="91425" rIns="91425" bIns="91425" anchor="b" anchorCtr="0">
            <a:noAutofit/>
          </a:bodyPr>
          <a:lstStyle/>
          <a:p>
            <a:pPr lvl="0"/>
            <a:r>
              <a:rPr lang="en-US" dirty="0">
                <a:solidFill>
                  <a:srgbClr val="FF5000"/>
                </a:solidFill>
                <a:latin typeface="Open Sans" charset="0"/>
                <a:ea typeface="Open Sans" charset="0"/>
                <a:cs typeface="Open Sans" charset="0"/>
              </a:rPr>
              <a:t>B2B REVENUE ROADMAP</a:t>
            </a:r>
            <a:endParaRPr dirty="0">
              <a:solidFill>
                <a:srgbClr val="FF5000"/>
              </a:solidFill>
              <a:latin typeface="Open Sans" charset="0"/>
              <a:ea typeface="Open Sans" charset="0"/>
              <a:cs typeface="Open Sans" charset="0"/>
            </a:endParaRPr>
          </a:p>
        </p:txBody>
      </p:sp>
      <p:sp>
        <p:nvSpPr>
          <p:cNvPr id="128" name="Google Shape;128;p28"/>
          <p:cNvSpPr txBox="1">
            <a:spLocks noGrp="1"/>
          </p:cNvSpPr>
          <p:nvPr>
            <p:ph type="subTitle" idx="1"/>
          </p:nvPr>
        </p:nvSpPr>
        <p:spPr>
          <a:xfrm>
            <a:off x="3298525" y="426418"/>
            <a:ext cx="5830513" cy="405714"/>
          </a:xfrm>
          <a:prstGeom prst="rect">
            <a:avLst/>
          </a:prstGeom>
        </p:spPr>
        <p:txBody>
          <a:bodyPr spcFirstLastPara="1" wrap="square" lIns="91425" tIns="91425" rIns="91425" bIns="91425" anchor="t" anchorCtr="0">
            <a:noAutofit/>
          </a:bodyPr>
          <a:lstStyle/>
          <a:p>
            <a:pPr>
              <a:lnSpc>
                <a:spcPct val="100000"/>
              </a:lnSpc>
            </a:pPr>
            <a:r>
              <a:rPr lang="en-US" sz="1200" dirty="0">
                <a:latin typeface="Open Sans" charset="0"/>
                <a:ea typeface="Open Sans" charset="0"/>
                <a:cs typeface="Open Sans" charset="0"/>
              </a:rPr>
              <a:t>Insert intro text here.</a:t>
            </a:r>
          </a:p>
        </p:txBody>
      </p:sp>
      <p:sp>
        <p:nvSpPr>
          <p:cNvPr id="6" name="Shape 66"/>
          <p:cNvSpPr txBox="1"/>
          <p:nvPr/>
        </p:nvSpPr>
        <p:spPr>
          <a:xfrm>
            <a:off x="2261475" y="2935475"/>
            <a:ext cx="742200" cy="1072200"/>
          </a:xfrm>
          <a:prstGeom prst="rect">
            <a:avLst/>
          </a:prstGeom>
          <a:solidFill>
            <a:srgbClr val="B9BDC2"/>
          </a:solidFill>
          <a:ln w="9525" cap="flat" cmpd="sng">
            <a:solidFill>
              <a:srgbClr val="EFEFEF"/>
            </a:solidFill>
            <a:prstDash val="solid"/>
            <a:round/>
            <a:headEnd type="none" w="sm" len="sm"/>
            <a:tailEnd type="none" w="sm" len="sm"/>
          </a:ln>
        </p:spPr>
        <p:txBody>
          <a:bodyPr spcFirstLastPara="1" wrap="square" lIns="91425" tIns="91425" rIns="91425" bIns="91425" anchor="t" anchorCtr="0">
            <a:noAutofit/>
          </a:bodyPr>
          <a:lstStyle/>
          <a:p>
            <a:pPr marL="0" lvl="0" indent="0" rtl="0">
              <a:spcBef>
                <a:spcPts val="0"/>
              </a:spcBef>
              <a:spcAft>
                <a:spcPts val="0"/>
              </a:spcAft>
              <a:buNone/>
            </a:pPr>
            <a:r>
              <a:rPr lang="en" sz="800">
                <a:solidFill>
                  <a:srgbClr val="FFFFFF"/>
                </a:solidFill>
                <a:latin typeface="Open Sans" charset="0"/>
                <a:ea typeface="Open Sans" charset="0"/>
                <a:cs typeface="Open Sans" charset="0"/>
                <a:sym typeface="Montserrat Light"/>
              </a:rPr>
              <a:t>SITE:</a:t>
            </a:r>
            <a:endParaRPr sz="800">
              <a:solidFill>
                <a:srgbClr val="FFFFFF"/>
              </a:solidFill>
              <a:latin typeface="Open Sans" charset="0"/>
              <a:ea typeface="Open Sans" charset="0"/>
              <a:cs typeface="Open Sans" charset="0"/>
              <a:sym typeface="Montserrat Light"/>
            </a:endParaRPr>
          </a:p>
          <a:p>
            <a:pPr marL="0" lvl="0" indent="0" rtl="0">
              <a:spcBef>
                <a:spcPts val="0"/>
              </a:spcBef>
              <a:spcAft>
                <a:spcPts val="0"/>
              </a:spcAft>
              <a:buNone/>
            </a:pPr>
            <a:r>
              <a:rPr lang="en" sz="800">
                <a:solidFill>
                  <a:srgbClr val="FFFFFF"/>
                </a:solidFill>
                <a:latin typeface="Open Sans" charset="0"/>
                <a:ea typeface="Open Sans" charset="0"/>
                <a:cs typeface="Open Sans" charset="0"/>
                <a:sym typeface="Montserrat Light"/>
              </a:rPr>
              <a:t>- </a:t>
            </a:r>
            <a:endParaRPr sz="800">
              <a:solidFill>
                <a:srgbClr val="FFFFFF"/>
              </a:solidFill>
              <a:latin typeface="Open Sans" charset="0"/>
              <a:ea typeface="Open Sans" charset="0"/>
              <a:cs typeface="Open Sans" charset="0"/>
              <a:sym typeface="Montserrat Light"/>
            </a:endParaRPr>
          </a:p>
          <a:p>
            <a:pPr marL="0" lvl="0" indent="0" rtl="0">
              <a:spcBef>
                <a:spcPts val="0"/>
              </a:spcBef>
              <a:spcAft>
                <a:spcPts val="0"/>
              </a:spcAft>
              <a:buNone/>
            </a:pPr>
            <a:r>
              <a:rPr lang="en" sz="800">
                <a:solidFill>
                  <a:srgbClr val="FFFFFF"/>
                </a:solidFill>
                <a:latin typeface="Open Sans" charset="0"/>
                <a:ea typeface="Open Sans" charset="0"/>
                <a:cs typeface="Open Sans" charset="0"/>
                <a:sym typeface="Montserrat Light"/>
              </a:rPr>
              <a:t>- </a:t>
            </a:r>
            <a:endParaRPr sz="800">
              <a:solidFill>
                <a:srgbClr val="FFFFFF"/>
              </a:solidFill>
              <a:latin typeface="Open Sans" charset="0"/>
              <a:ea typeface="Open Sans" charset="0"/>
              <a:cs typeface="Open Sans" charset="0"/>
              <a:sym typeface="Montserrat Light"/>
            </a:endParaRPr>
          </a:p>
          <a:p>
            <a:pPr marL="0" lvl="0" indent="0" rtl="0">
              <a:spcBef>
                <a:spcPts val="0"/>
              </a:spcBef>
              <a:spcAft>
                <a:spcPts val="0"/>
              </a:spcAft>
              <a:buNone/>
            </a:pPr>
            <a:r>
              <a:rPr lang="en" sz="800">
                <a:solidFill>
                  <a:srgbClr val="FFFFFF"/>
                </a:solidFill>
                <a:latin typeface="Open Sans" charset="0"/>
                <a:ea typeface="Open Sans" charset="0"/>
                <a:cs typeface="Open Sans" charset="0"/>
                <a:sym typeface="Montserrat Light"/>
              </a:rPr>
              <a:t>- </a:t>
            </a:r>
            <a:endParaRPr sz="800">
              <a:solidFill>
                <a:srgbClr val="FFFFFF"/>
              </a:solidFill>
              <a:latin typeface="Open Sans" charset="0"/>
              <a:ea typeface="Open Sans" charset="0"/>
              <a:cs typeface="Open Sans" charset="0"/>
              <a:sym typeface="Montserrat Light"/>
            </a:endParaRPr>
          </a:p>
          <a:p>
            <a:pPr marL="0" lvl="0" indent="0" rtl="0">
              <a:spcBef>
                <a:spcPts val="0"/>
              </a:spcBef>
              <a:spcAft>
                <a:spcPts val="0"/>
              </a:spcAft>
              <a:buNone/>
            </a:pPr>
            <a:r>
              <a:rPr lang="en" sz="800">
                <a:solidFill>
                  <a:srgbClr val="FFFFFF"/>
                </a:solidFill>
                <a:latin typeface="Open Sans" charset="0"/>
                <a:ea typeface="Open Sans" charset="0"/>
                <a:cs typeface="Open Sans" charset="0"/>
                <a:sym typeface="Montserrat Light"/>
              </a:rPr>
              <a:t>LP:</a:t>
            </a:r>
            <a:endParaRPr sz="800">
              <a:solidFill>
                <a:srgbClr val="FFFFFF"/>
              </a:solidFill>
              <a:latin typeface="Open Sans" charset="0"/>
              <a:ea typeface="Open Sans" charset="0"/>
              <a:cs typeface="Open Sans" charset="0"/>
              <a:sym typeface="Montserrat Light"/>
            </a:endParaRPr>
          </a:p>
          <a:p>
            <a:pPr marL="0" lvl="0" indent="0" rtl="0">
              <a:spcBef>
                <a:spcPts val="0"/>
              </a:spcBef>
              <a:spcAft>
                <a:spcPts val="0"/>
              </a:spcAft>
              <a:buNone/>
            </a:pPr>
            <a:r>
              <a:rPr lang="en" sz="800">
                <a:solidFill>
                  <a:srgbClr val="FFFFFF"/>
                </a:solidFill>
                <a:latin typeface="Open Sans" charset="0"/>
                <a:ea typeface="Open Sans" charset="0"/>
                <a:cs typeface="Open Sans" charset="0"/>
                <a:sym typeface="Montserrat Light"/>
              </a:rPr>
              <a:t>- </a:t>
            </a:r>
            <a:endParaRPr sz="800">
              <a:solidFill>
                <a:srgbClr val="FFFFFF"/>
              </a:solidFill>
              <a:latin typeface="Open Sans" charset="0"/>
              <a:ea typeface="Open Sans" charset="0"/>
              <a:cs typeface="Open Sans" charset="0"/>
              <a:sym typeface="Montserrat Light"/>
            </a:endParaRPr>
          </a:p>
          <a:p>
            <a:pPr marL="0" lvl="0" indent="0" rtl="0">
              <a:spcBef>
                <a:spcPts val="0"/>
              </a:spcBef>
              <a:spcAft>
                <a:spcPts val="0"/>
              </a:spcAft>
              <a:buNone/>
            </a:pPr>
            <a:r>
              <a:rPr lang="en" sz="800">
                <a:solidFill>
                  <a:srgbClr val="FFFFFF"/>
                </a:solidFill>
                <a:latin typeface="Open Sans" charset="0"/>
                <a:ea typeface="Open Sans" charset="0"/>
                <a:cs typeface="Open Sans" charset="0"/>
                <a:sym typeface="Montserrat Light"/>
              </a:rPr>
              <a:t>- </a:t>
            </a:r>
            <a:endParaRPr sz="800">
              <a:solidFill>
                <a:srgbClr val="FFFFFF"/>
              </a:solidFill>
              <a:latin typeface="Open Sans" charset="0"/>
              <a:ea typeface="Open Sans" charset="0"/>
              <a:cs typeface="Open Sans" charset="0"/>
              <a:sym typeface="Montserrat Light"/>
            </a:endParaRPr>
          </a:p>
        </p:txBody>
      </p:sp>
      <p:sp>
        <p:nvSpPr>
          <p:cNvPr id="7" name="Shape 68"/>
          <p:cNvSpPr txBox="1"/>
          <p:nvPr/>
        </p:nvSpPr>
        <p:spPr>
          <a:xfrm>
            <a:off x="4066150" y="2075275"/>
            <a:ext cx="668400" cy="317400"/>
          </a:xfrm>
          <a:prstGeom prst="rect">
            <a:avLst/>
          </a:prstGeom>
          <a:solidFill>
            <a:srgbClr val="13496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solidFill>
                  <a:srgbClr val="FFFFFF"/>
                </a:solidFill>
                <a:latin typeface="Open Sans" charset="0"/>
                <a:ea typeface="Open Sans" charset="0"/>
                <a:cs typeface="Open Sans" charset="0"/>
                <a:sym typeface="Montserrat Light"/>
              </a:rPr>
              <a:t>SALs</a:t>
            </a:r>
            <a:endParaRPr sz="1000">
              <a:solidFill>
                <a:srgbClr val="FFFFFF"/>
              </a:solidFill>
              <a:latin typeface="Open Sans" charset="0"/>
              <a:ea typeface="Open Sans" charset="0"/>
              <a:cs typeface="Open Sans" charset="0"/>
              <a:sym typeface="Montserrat Light"/>
            </a:endParaRPr>
          </a:p>
        </p:txBody>
      </p:sp>
      <p:sp>
        <p:nvSpPr>
          <p:cNvPr id="8" name="Shape 69"/>
          <p:cNvSpPr txBox="1"/>
          <p:nvPr/>
        </p:nvSpPr>
        <p:spPr>
          <a:xfrm>
            <a:off x="3057100" y="2075275"/>
            <a:ext cx="742200" cy="317400"/>
          </a:xfrm>
          <a:prstGeom prst="rect">
            <a:avLst/>
          </a:prstGeom>
          <a:solidFill>
            <a:srgbClr val="13496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solidFill>
                  <a:srgbClr val="FFFFFF"/>
                </a:solidFill>
                <a:latin typeface="Open Sans" charset="0"/>
                <a:ea typeface="Open Sans" charset="0"/>
                <a:cs typeface="Open Sans" charset="0"/>
                <a:sym typeface="Montserrat Light"/>
              </a:rPr>
              <a:t>MQLs</a:t>
            </a:r>
            <a:endParaRPr sz="1000">
              <a:solidFill>
                <a:srgbClr val="FFFFFF"/>
              </a:solidFill>
              <a:latin typeface="Open Sans" charset="0"/>
              <a:ea typeface="Open Sans" charset="0"/>
              <a:cs typeface="Open Sans" charset="0"/>
              <a:sym typeface="Montserrat Light"/>
            </a:endParaRPr>
          </a:p>
        </p:txBody>
      </p:sp>
      <p:sp>
        <p:nvSpPr>
          <p:cNvPr id="9" name="Shape 70"/>
          <p:cNvSpPr txBox="1"/>
          <p:nvPr/>
        </p:nvSpPr>
        <p:spPr>
          <a:xfrm>
            <a:off x="3057100" y="2428750"/>
            <a:ext cx="742200" cy="249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100">
                <a:solidFill>
                  <a:srgbClr val="FF5000"/>
                </a:solidFill>
                <a:latin typeface="Open Sans" charset="0"/>
                <a:ea typeface="Open Sans" charset="0"/>
                <a:cs typeface="Open Sans" charset="0"/>
              </a:rPr>
              <a:t>____</a:t>
            </a:r>
            <a:endParaRPr sz="1100">
              <a:solidFill>
                <a:srgbClr val="FF5000"/>
              </a:solidFill>
              <a:latin typeface="Open Sans" charset="0"/>
              <a:ea typeface="Open Sans" charset="0"/>
              <a:cs typeface="Open Sans" charset="0"/>
            </a:endParaRPr>
          </a:p>
        </p:txBody>
      </p:sp>
      <p:sp>
        <p:nvSpPr>
          <p:cNvPr id="10" name="Shape 71"/>
          <p:cNvSpPr txBox="1"/>
          <p:nvPr/>
        </p:nvSpPr>
        <p:spPr>
          <a:xfrm>
            <a:off x="1592638" y="2075275"/>
            <a:ext cx="1197600" cy="317400"/>
          </a:xfrm>
          <a:prstGeom prst="rect">
            <a:avLst/>
          </a:prstGeom>
          <a:solidFill>
            <a:srgbClr val="13496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solidFill>
                  <a:srgbClr val="F3F3F3"/>
                </a:solidFill>
                <a:latin typeface="Open Sans" charset="0"/>
                <a:ea typeface="Open Sans" charset="0"/>
                <a:cs typeface="Open Sans" charset="0"/>
                <a:sym typeface="Montserrat Light"/>
              </a:rPr>
              <a:t>IMPRESSIONS</a:t>
            </a:r>
            <a:endParaRPr sz="1000">
              <a:solidFill>
                <a:srgbClr val="F3F3F3"/>
              </a:solidFill>
              <a:latin typeface="Open Sans" charset="0"/>
              <a:ea typeface="Open Sans" charset="0"/>
              <a:cs typeface="Open Sans" charset="0"/>
              <a:sym typeface="Montserrat Light"/>
            </a:endParaRPr>
          </a:p>
        </p:txBody>
      </p:sp>
      <p:sp>
        <p:nvSpPr>
          <p:cNvPr id="11" name="Shape 72"/>
          <p:cNvSpPr txBox="1"/>
          <p:nvPr/>
        </p:nvSpPr>
        <p:spPr>
          <a:xfrm>
            <a:off x="472000" y="2075275"/>
            <a:ext cx="853800" cy="317400"/>
          </a:xfrm>
          <a:prstGeom prst="rect">
            <a:avLst/>
          </a:prstGeom>
          <a:solidFill>
            <a:srgbClr val="13496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solidFill>
                  <a:srgbClr val="FFFFFF"/>
                </a:solidFill>
                <a:latin typeface="Open Sans" charset="0"/>
                <a:ea typeface="Open Sans" charset="0"/>
                <a:cs typeface="Open Sans" charset="0"/>
                <a:sym typeface="Montserrat Light"/>
              </a:rPr>
              <a:t>INDUSTRY</a:t>
            </a:r>
            <a:endParaRPr sz="1000">
              <a:solidFill>
                <a:srgbClr val="FFFFFF"/>
              </a:solidFill>
              <a:latin typeface="Open Sans" charset="0"/>
              <a:ea typeface="Open Sans" charset="0"/>
              <a:cs typeface="Open Sans" charset="0"/>
              <a:sym typeface="Montserrat Light"/>
            </a:endParaRPr>
          </a:p>
        </p:txBody>
      </p:sp>
      <p:sp>
        <p:nvSpPr>
          <p:cNvPr id="12" name="Shape 73"/>
          <p:cNvSpPr txBox="1"/>
          <p:nvPr/>
        </p:nvSpPr>
        <p:spPr>
          <a:xfrm>
            <a:off x="4982200" y="2075275"/>
            <a:ext cx="649200" cy="317400"/>
          </a:xfrm>
          <a:prstGeom prst="rect">
            <a:avLst/>
          </a:prstGeom>
          <a:solidFill>
            <a:srgbClr val="13496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solidFill>
                  <a:srgbClr val="FFFFFF"/>
                </a:solidFill>
                <a:latin typeface="Open Sans" charset="0"/>
                <a:ea typeface="Open Sans" charset="0"/>
                <a:cs typeface="Open Sans" charset="0"/>
                <a:sym typeface="Montserrat Light"/>
              </a:rPr>
              <a:t>SQLs</a:t>
            </a:r>
            <a:endParaRPr sz="1000">
              <a:solidFill>
                <a:srgbClr val="FFFFFF"/>
              </a:solidFill>
              <a:latin typeface="Open Sans" charset="0"/>
              <a:ea typeface="Open Sans" charset="0"/>
              <a:cs typeface="Open Sans" charset="0"/>
              <a:sym typeface="Montserrat Light"/>
            </a:endParaRPr>
          </a:p>
        </p:txBody>
      </p:sp>
      <p:sp>
        <p:nvSpPr>
          <p:cNvPr id="13" name="Shape 74"/>
          <p:cNvSpPr txBox="1"/>
          <p:nvPr/>
        </p:nvSpPr>
        <p:spPr>
          <a:xfrm>
            <a:off x="5898250" y="2075275"/>
            <a:ext cx="1255500" cy="317400"/>
          </a:xfrm>
          <a:prstGeom prst="rect">
            <a:avLst/>
          </a:prstGeom>
          <a:solidFill>
            <a:srgbClr val="13496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solidFill>
                  <a:srgbClr val="FFFFFF"/>
                </a:solidFill>
                <a:latin typeface="Open Sans" charset="0"/>
                <a:ea typeface="Open Sans" charset="0"/>
                <a:cs typeface="Open Sans" charset="0"/>
                <a:sym typeface="Montserrat Light"/>
              </a:rPr>
              <a:t>OPPORTUNITIES</a:t>
            </a:r>
            <a:endParaRPr sz="1000">
              <a:solidFill>
                <a:srgbClr val="FFFFFF"/>
              </a:solidFill>
              <a:latin typeface="Open Sans" charset="0"/>
              <a:ea typeface="Open Sans" charset="0"/>
              <a:cs typeface="Open Sans" charset="0"/>
              <a:sym typeface="Montserrat Light"/>
            </a:endParaRPr>
          </a:p>
        </p:txBody>
      </p:sp>
      <p:sp>
        <p:nvSpPr>
          <p:cNvPr id="14" name="Shape 75"/>
          <p:cNvSpPr txBox="1"/>
          <p:nvPr/>
        </p:nvSpPr>
        <p:spPr>
          <a:xfrm>
            <a:off x="7420600" y="2075275"/>
            <a:ext cx="1255500" cy="317400"/>
          </a:xfrm>
          <a:prstGeom prst="rect">
            <a:avLst/>
          </a:prstGeom>
          <a:solidFill>
            <a:srgbClr val="13496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solidFill>
                  <a:srgbClr val="FFFFFF"/>
                </a:solidFill>
                <a:latin typeface="Open Sans" charset="0"/>
                <a:ea typeface="Open Sans" charset="0"/>
                <a:cs typeface="Open Sans" charset="0"/>
                <a:sym typeface="Montserrat Light"/>
              </a:rPr>
              <a:t>CLOSED-WON</a:t>
            </a:r>
            <a:endParaRPr sz="1000">
              <a:solidFill>
                <a:srgbClr val="FFFFFF"/>
              </a:solidFill>
              <a:latin typeface="Open Sans" charset="0"/>
              <a:ea typeface="Open Sans" charset="0"/>
              <a:cs typeface="Open Sans" charset="0"/>
              <a:sym typeface="Montserrat Light"/>
            </a:endParaRPr>
          </a:p>
        </p:txBody>
      </p:sp>
      <p:cxnSp>
        <p:nvCxnSpPr>
          <p:cNvPr id="15" name="Shape 76"/>
          <p:cNvCxnSpPr/>
          <p:nvPr/>
        </p:nvCxnSpPr>
        <p:spPr>
          <a:xfrm>
            <a:off x="1325800" y="2233975"/>
            <a:ext cx="266700" cy="0"/>
          </a:xfrm>
          <a:prstGeom prst="straightConnector1">
            <a:avLst/>
          </a:prstGeom>
          <a:noFill/>
          <a:ln w="9525" cap="flat" cmpd="sng">
            <a:solidFill>
              <a:schemeClr val="dk2"/>
            </a:solidFill>
            <a:prstDash val="solid"/>
            <a:round/>
            <a:headEnd type="none" w="med" len="med"/>
            <a:tailEnd type="triangle" w="med" len="med"/>
          </a:ln>
        </p:spPr>
      </p:cxnSp>
      <p:cxnSp>
        <p:nvCxnSpPr>
          <p:cNvPr id="16" name="Shape 77"/>
          <p:cNvCxnSpPr/>
          <p:nvPr/>
        </p:nvCxnSpPr>
        <p:spPr>
          <a:xfrm>
            <a:off x="2790238" y="2233975"/>
            <a:ext cx="267000" cy="0"/>
          </a:xfrm>
          <a:prstGeom prst="straightConnector1">
            <a:avLst/>
          </a:prstGeom>
          <a:noFill/>
          <a:ln w="9525" cap="flat" cmpd="sng">
            <a:solidFill>
              <a:schemeClr val="dk2"/>
            </a:solidFill>
            <a:prstDash val="solid"/>
            <a:round/>
            <a:headEnd type="none" w="med" len="med"/>
            <a:tailEnd type="triangle" w="med" len="med"/>
          </a:ln>
        </p:spPr>
      </p:cxnSp>
      <p:cxnSp>
        <p:nvCxnSpPr>
          <p:cNvPr id="17" name="Shape 78"/>
          <p:cNvCxnSpPr/>
          <p:nvPr/>
        </p:nvCxnSpPr>
        <p:spPr>
          <a:xfrm>
            <a:off x="3799300" y="2233975"/>
            <a:ext cx="267000" cy="0"/>
          </a:xfrm>
          <a:prstGeom prst="straightConnector1">
            <a:avLst/>
          </a:prstGeom>
          <a:noFill/>
          <a:ln w="9525" cap="flat" cmpd="sng">
            <a:solidFill>
              <a:schemeClr val="dk2"/>
            </a:solidFill>
            <a:prstDash val="solid"/>
            <a:round/>
            <a:headEnd type="none" w="med" len="med"/>
            <a:tailEnd type="triangle" w="med" len="med"/>
          </a:ln>
        </p:spPr>
      </p:cxnSp>
      <p:cxnSp>
        <p:nvCxnSpPr>
          <p:cNvPr id="18" name="Shape 79"/>
          <p:cNvCxnSpPr/>
          <p:nvPr/>
        </p:nvCxnSpPr>
        <p:spPr>
          <a:xfrm>
            <a:off x="4734550" y="2233975"/>
            <a:ext cx="247800" cy="0"/>
          </a:xfrm>
          <a:prstGeom prst="straightConnector1">
            <a:avLst/>
          </a:prstGeom>
          <a:noFill/>
          <a:ln w="9525" cap="flat" cmpd="sng">
            <a:solidFill>
              <a:schemeClr val="dk2"/>
            </a:solidFill>
            <a:prstDash val="solid"/>
            <a:round/>
            <a:headEnd type="none" w="med" len="med"/>
            <a:tailEnd type="triangle" w="med" len="med"/>
          </a:ln>
        </p:spPr>
      </p:cxnSp>
      <p:cxnSp>
        <p:nvCxnSpPr>
          <p:cNvPr id="19" name="Shape 80"/>
          <p:cNvCxnSpPr/>
          <p:nvPr/>
        </p:nvCxnSpPr>
        <p:spPr>
          <a:xfrm>
            <a:off x="5631400" y="2233975"/>
            <a:ext cx="267000" cy="0"/>
          </a:xfrm>
          <a:prstGeom prst="straightConnector1">
            <a:avLst/>
          </a:prstGeom>
          <a:noFill/>
          <a:ln w="9525" cap="flat" cmpd="sng">
            <a:solidFill>
              <a:schemeClr val="dk2"/>
            </a:solidFill>
            <a:prstDash val="solid"/>
            <a:round/>
            <a:headEnd type="none" w="med" len="med"/>
            <a:tailEnd type="triangle" w="med" len="med"/>
          </a:ln>
        </p:spPr>
      </p:cxnSp>
      <p:cxnSp>
        <p:nvCxnSpPr>
          <p:cNvPr id="20" name="Shape 81"/>
          <p:cNvCxnSpPr/>
          <p:nvPr/>
        </p:nvCxnSpPr>
        <p:spPr>
          <a:xfrm>
            <a:off x="7153750" y="2233975"/>
            <a:ext cx="267000" cy="0"/>
          </a:xfrm>
          <a:prstGeom prst="straightConnector1">
            <a:avLst/>
          </a:prstGeom>
          <a:noFill/>
          <a:ln w="9525" cap="flat" cmpd="sng">
            <a:solidFill>
              <a:schemeClr val="dk2"/>
            </a:solidFill>
            <a:prstDash val="solid"/>
            <a:round/>
            <a:headEnd type="none" w="med" len="med"/>
            <a:tailEnd type="triangle" w="med" len="med"/>
          </a:ln>
        </p:spPr>
      </p:cxnSp>
      <p:sp>
        <p:nvSpPr>
          <p:cNvPr id="21" name="Shape 82"/>
          <p:cNvSpPr txBox="1"/>
          <p:nvPr/>
        </p:nvSpPr>
        <p:spPr>
          <a:xfrm>
            <a:off x="1708725" y="1866475"/>
            <a:ext cx="969900" cy="208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solidFill>
                  <a:srgbClr val="FF5000"/>
                </a:solidFill>
                <a:latin typeface="Open Sans" charset="0"/>
                <a:ea typeface="Open Sans" charset="0"/>
                <a:cs typeface="Open Sans" charset="0"/>
                <a:sym typeface="Montserrat"/>
              </a:rPr>
              <a:t>GENERATE</a:t>
            </a:r>
            <a:endParaRPr sz="1000">
              <a:solidFill>
                <a:srgbClr val="FF5000"/>
              </a:solidFill>
              <a:latin typeface="Open Sans" charset="0"/>
              <a:ea typeface="Open Sans" charset="0"/>
              <a:cs typeface="Open Sans" charset="0"/>
              <a:sym typeface="Montserrat"/>
            </a:endParaRPr>
          </a:p>
        </p:txBody>
      </p:sp>
      <p:sp>
        <p:nvSpPr>
          <p:cNvPr id="22" name="Shape 83"/>
          <p:cNvSpPr txBox="1"/>
          <p:nvPr/>
        </p:nvSpPr>
        <p:spPr>
          <a:xfrm>
            <a:off x="2946625" y="1866475"/>
            <a:ext cx="969900" cy="208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solidFill>
                  <a:srgbClr val="FF5000"/>
                </a:solidFill>
                <a:latin typeface="Open Sans" charset="0"/>
                <a:ea typeface="Open Sans" charset="0"/>
                <a:cs typeface="Open Sans" charset="0"/>
                <a:sym typeface="Montserrat"/>
              </a:rPr>
              <a:t>PREPARE</a:t>
            </a:r>
            <a:endParaRPr sz="1000">
              <a:solidFill>
                <a:srgbClr val="FF5000"/>
              </a:solidFill>
              <a:latin typeface="Open Sans" charset="0"/>
              <a:ea typeface="Open Sans" charset="0"/>
              <a:cs typeface="Open Sans" charset="0"/>
              <a:sym typeface="Montserrat"/>
            </a:endParaRPr>
          </a:p>
        </p:txBody>
      </p:sp>
      <p:sp>
        <p:nvSpPr>
          <p:cNvPr id="23" name="Shape 84"/>
          <p:cNvSpPr txBox="1"/>
          <p:nvPr/>
        </p:nvSpPr>
        <p:spPr>
          <a:xfrm>
            <a:off x="3905875" y="1866475"/>
            <a:ext cx="969900" cy="208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solidFill>
                  <a:srgbClr val="FF5000"/>
                </a:solidFill>
                <a:latin typeface="Open Sans" charset="0"/>
                <a:ea typeface="Open Sans" charset="0"/>
                <a:cs typeface="Open Sans" charset="0"/>
                <a:sym typeface="Montserrat"/>
              </a:rPr>
              <a:t>QUALIFY</a:t>
            </a:r>
            <a:endParaRPr sz="1000">
              <a:solidFill>
                <a:srgbClr val="FF5000"/>
              </a:solidFill>
              <a:latin typeface="Open Sans" charset="0"/>
              <a:ea typeface="Open Sans" charset="0"/>
              <a:cs typeface="Open Sans" charset="0"/>
              <a:sym typeface="Montserrat"/>
            </a:endParaRPr>
          </a:p>
        </p:txBody>
      </p:sp>
      <p:sp>
        <p:nvSpPr>
          <p:cNvPr id="24" name="Shape 85"/>
          <p:cNvSpPr txBox="1"/>
          <p:nvPr/>
        </p:nvSpPr>
        <p:spPr>
          <a:xfrm>
            <a:off x="4821925" y="1866475"/>
            <a:ext cx="969900" cy="208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solidFill>
                  <a:srgbClr val="FF5000"/>
                </a:solidFill>
                <a:latin typeface="Open Sans" charset="0"/>
                <a:ea typeface="Open Sans" charset="0"/>
                <a:cs typeface="Open Sans" charset="0"/>
                <a:sym typeface="Montserrat"/>
              </a:rPr>
              <a:t>QUANTIFY</a:t>
            </a:r>
            <a:endParaRPr sz="1000">
              <a:solidFill>
                <a:srgbClr val="FF5000"/>
              </a:solidFill>
              <a:latin typeface="Open Sans" charset="0"/>
              <a:ea typeface="Open Sans" charset="0"/>
              <a:cs typeface="Open Sans" charset="0"/>
              <a:sym typeface="Montserrat"/>
            </a:endParaRPr>
          </a:p>
        </p:txBody>
      </p:sp>
      <p:sp>
        <p:nvSpPr>
          <p:cNvPr id="25" name="Shape 86"/>
          <p:cNvSpPr txBox="1"/>
          <p:nvPr/>
        </p:nvSpPr>
        <p:spPr>
          <a:xfrm>
            <a:off x="6041125" y="1866475"/>
            <a:ext cx="969900" cy="208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solidFill>
                  <a:srgbClr val="FF5000"/>
                </a:solidFill>
                <a:latin typeface="Open Sans" charset="0"/>
                <a:ea typeface="Open Sans" charset="0"/>
                <a:cs typeface="Open Sans" charset="0"/>
                <a:sym typeface="Montserrat"/>
              </a:rPr>
              <a:t>CLOSE</a:t>
            </a:r>
            <a:endParaRPr sz="1000">
              <a:solidFill>
                <a:srgbClr val="FF5000"/>
              </a:solidFill>
              <a:latin typeface="Open Sans" charset="0"/>
              <a:ea typeface="Open Sans" charset="0"/>
              <a:cs typeface="Open Sans" charset="0"/>
              <a:sym typeface="Montserrat"/>
            </a:endParaRPr>
          </a:p>
        </p:txBody>
      </p:sp>
      <p:sp>
        <p:nvSpPr>
          <p:cNvPr id="26" name="Shape 87"/>
          <p:cNvSpPr txBox="1"/>
          <p:nvPr/>
        </p:nvSpPr>
        <p:spPr>
          <a:xfrm>
            <a:off x="7563475" y="1866475"/>
            <a:ext cx="969900" cy="208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solidFill>
                  <a:srgbClr val="FF5000"/>
                </a:solidFill>
                <a:latin typeface="Open Sans" charset="0"/>
                <a:ea typeface="Open Sans" charset="0"/>
                <a:cs typeface="Open Sans" charset="0"/>
                <a:sym typeface="Montserrat"/>
              </a:rPr>
              <a:t>RETAIN</a:t>
            </a:r>
            <a:endParaRPr sz="1000">
              <a:solidFill>
                <a:srgbClr val="FF5000"/>
              </a:solidFill>
              <a:latin typeface="Open Sans" charset="0"/>
              <a:ea typeface="Open Sans" charset="0"/>
              <a:cs typeface="Open Sans" charset="0"/>
              <a:sym typeface="Montserrat"/>
            </a:endParaRPr>
          </a:p>
        </p:txBody>
      </p:sp>
      <p:sp>
        <p:nvSpPr>
          <p:cNvPr id="27" name="Shape 88"/>
          <p:cNvSpPr txBox="1"/>
          <p:nvPr/>
        </p:nvSpPr>
        <p:spPr>
          <a:xfrm>
            <a:off x="724800" y="2935475"/>
            <a:ext cx="742200" cy="1072200"/>
          </a:xfrm>
          <a:prstGeom prst="rect">
            <a:avLst/>
          </a:prstGeom>
          <a:solidFill>
            <a:srgbClr val="B9BDC2"/>
          </a:solidFill>
          <a:ln w="9525" cap="flat" cmpd="sng">
            <a:solidFill>
              <a:srgbClr val="EFEFEF"/>
            </a:solidFill>
            <a:prstDash val="solid"/>
            <a:round/>
            <a:headEnd type="none" w="sm" len="sm"/>
            <a:tailEnd type="none" w="sm" len="sm"/>
          </a:ln>
        </p:spPr>
        <p:txBody>
          <a:bodyPr spcFirstLastPara="1" wrap="square" lIns="91425" tIns="91425" rIns="91425" bIns="91425" anchor="t" anchorCtr="0">
            <a:noAutofit/>
          </a:bodyPr>
          <a:lstStyle/>
          <a:p>
            <a:pPr marL="0" lvl="0" indent="0" rtl="0">
              <a:spcBef>
                <a:spcPts val="0"/>
              </a:spcBef>
              <a:spcAft>
                <a:spcPts val="0"/>
              </a:spcAft>
              <a:buNone/>
            </a:pPr>
            <a:r>
              <a:rPr lang="en" sz="800">
                <a:solidFill>
                  <a:srgbClr val="FFFFFF"/>
                </a:solidFill>
                <a:latin typeface="Open Sans" charset="0"/>
                <a:ea typeface="Open Sans" charset="0"/>
                <a:cs typeface="Open Sans" charset="0"/>
                <a:sym typeface="Montserrat Light"/>
              </a:rPr>
              <a:t>MEDIA:</a:t>
            </a:r>
            <a:endParaRPr sz="800">
              <a:solidFill>
                <a:srgbClr val="FFFFFF"/>
              </a:solidFill>
              <a:latin typeface="Open Sans" charset="0"/>
              <a:ea typeface="Open Sans" charset="0"/>
              <a:cs typeface="Open Sans" charset="0"/>
              <a:sym typeface="Montserrat Light"/>
            </a:endParaRPr>
          </a:p>
          <a:p>
            <a:pPr marL="0" lvl="0" indent="0" rtl="0">
              <a:spcBef>
                <a:spcPts val="0"/>
              </a:spcBef>
              <a:spcAft>
                <a:spcPts val="0"/>
              </a:spcAft>
              <a:buNone/>
            </a:pPr>
            <a:r>
              <a:rPr lang="en" sz="800">
                <a:solidFill>
                  <a:srgbClr val="FFFFFF"/>
                </a:solidFill>
                <a:latin typeface="Open Sans" charset="0"/>
                <a:ea typeface="Open Sans" charset="0"/>
                <a:cs typeface="Open Sans" charset="0"/>
                <a:sym typeface="Montserrat Light"/>
              </a:rPr>
              <a:t>- </a:t>
            </a:r>
            <a:endParaRPr sz="800">
              <a:solidFill>
                <a:srgbClr val="FFFFFF"/>
              </a:solidFill>
              <a:latin typeface="Open Sans" charset="0"/>
              <a:ea typeface="Open Sans" charset="0"/>
              <a:cs typeface="Open Sans" charset="0"/>
              <a:sym typeface="Montserrat Light"/>
            </a:endParaRPr>
          </a:p>
          <a:p>
            <a:pPr marL="0" lvl="0" indent="0" rtl="0">
              <a:spcBef>
                <a:spcPts val="0"/>
              </a:spcBef>
              <a:spcAft>
                <a:spcPts val="0"/>
              </a:spcAft>
              <a:buNone/>
            </a:pPr>
            <a:r>
              <a:rPr lang="en" sz="800">
                <a:solidFill>
                  <a:srgbClr val="FFFFFF"/>
                </a:solidFill>
                <a:latin typeface="Open Sans" charset="0"/>
                <a:ea typeface="Open Sans" charset="0"/>
                <a:cs typeface="Open Sans" charset="0"/>
                <a:sym typeface="Montserrat Light"/>
              </a:rPr>
              <a:t>- </a:t>
            </a:r>
            <a:endParaRPr sz="800">
              <a:solidFill>
                <a:srgbClr val="FFFFFF"/>
              </a:solidFill>
              <a:latin typeface="Open Sans" charset="0"/>
              <a:ea typeface="Open Sans" charset="0"/>
              <a:cs typeface="Open Sans" charset="0"/>
              <a:sym typeface="Montserrat Light"/>
            </a:endParaRPr>
          </a:p>
          <a:p>
            <a:pPr marL="0" lvl="0" indent="0" rtl="0">
              <a:spcBef>
                <a:spcPts val="0"/>
              </a:spcBef>
              <a:spcAft>
                <a:spcPts val="0"/>
              </a:spcAft>
              <a:buNone/>
            </a:pPr>
            <a:r>
              <a:rPr lang="en" sz="800">
                <a:solidFill>
                  <a:srgbClr val="FFFFFF"/>
                </a:solidFill>
                <a:latin typeface="Open Sans" charset="0"/>
                <a:ea typeface="Open Sans" charset="0"/>
                <a:cs typeface="Open Sans" charset="0"/>
                <a:sym typeface="Montserrat Light"/>
              </a:rPr>
              <a:t>- </a:t>
            </a:r>
            <a:endParaRPr sz="800">
              <a:solidFill>
                <a:srgbClr val="FFFFFF"/>
              </a:solidFill>
              <a:latin typeface="Open Sans" charset="0"/>
              <a:ea typeface="Open Sans" charset="0"/>
              <a:cs typeface="Open Sans" charset="0"/>
              <a:sym typeface="Montserrat Light"/>
            </a:endParaRPr>
          </a:p>
          <a:p>
            <a:pPr marL="0" lvl="0" indent="0" rtl="0">
              <a:spcBef>
                <a:spcPts val="0"/>
              </a:spcBef>
              <a:spcAft>
                <a:spcPts val="0"/>
              </a:spcAft>
              <a:buNone/>
            </a:pPr>
            <a:r>
              <a:rPr lang="en" sz="800">
                <a:solidFill>
                  <a:srgbClr val="FFFFFF"/>
                </a:solidFill>
                <a:latin typeface="Open Sans" charset="0"/>
                <a:ea typeface="Open Sans" charset="0"/>
                <a:cs typeface="Open Sans" charset="0"/>
                <a:sym typeface="Montserrat Light"/>
              </a:rPr>
              <a:t>- </a:t>
            </a:r>
            <a:endParaRPr sz="800">
              <a:solidFill>
                <a:srgbClr val="FFFFFF"/>
              </a:solidFill>
              <a:latin typeface="Open Sans" charset="0"/>
              <a:ea typeface="Open Sans" charset="0"/>
              <a:cs typeface="Open Sans" charset="0"/>
              <a:sym typeface="Montserrat Light"/>
            </a:endParaRPr>
          </a:p>
          <a:p>
            <a:pPr marL="0" lvl="0" indent="0" rtl="0">
              <a:spcBef>
                <a:spcPts val="0"/>
              </a:spcBef>
              <a:spcAft>
                <a:spcPts val="0"/>
              </a:spcAft>
              <a:buNone/>
            </a:pPr>
            <a:r>
              <a:rPr lang="en" sz="800">
                <a:solidFill>
                  <a:srgbClr val="FFFFFF"/>
                </a:solidFill>
                <a:latin typeface="Open Sans" charset="0"/>
                <a:ea typeface="Open Sans" charset="0"/>
                <a:cs typeface="Open Sans" charset="0"/>
                <a:sym typeface="Montserrat Light"/>
              </a:rPr>
              <a:t>- </a:t>
            </a:r>
            <a:br>
              <a:rPr lang="en" sz="800">
                <a:solidFill>
                  <a:srgbClr val="FFFFFF"/>
                </a:solidFill>
                <a:latin typeface="Open Sans" charset="0"/>
                <a:ea typeface="Open Sans" charset="0"/>
                <a:cs typeface="Open Sans" charset="0"/>
                <a:sym typeface="Montserrat Light"/>
              </a:rPr>
            </a:br>
            <a:r>
              <a:rPr lang="en" sz="800">
                <a:solidFill>
                  <a:srgbClr val="FFFFFF"/>
                </a:solidFill>
                <a:latin typeface="Open Sans" charset="0"/>
                <a:ea typeface="Open Sans" charset="0"/>
                <a:cs typeface="Open Sans" charset="0"/>
                <a:sym typeface="Montserrat Light"/>
              </a:rPr>
              <a:t>- </a:t>
            </a:r>
            <a:endParaRPr sz="800">
              <a:solidFill>
                <a:srgbClr val="FFFFFF"/>
              </a:solidFill>
              <a:latin typeface="Open Sans" charset="0"/>
              <a:ea typeface="Open Sans" charset="0"/>
              <a:cs typeface="Open Sans" charset="0"/>
              <a:sym typeface="Montserrat Light"/>
            </a:endParaRPr>
          </a:p>
        </p:txBody>
      </p:sp>
      <p:sp>
        <p:nvSpPr>
          <p:cNvPr id="28" name="Shape 89"/>
          <p:cNvSpPr txBox="1"/>
          <p:nvPr/>
        </p:nvSpPr>
        <p:spPr>
          <a:xfrm>
            <a:off x="4486650" y="2935475"/>
            <a:ext cx="495600" cy="285000"/>
          </a:xfrm>
          <a:prstGeom prst="rect">
            <a:avLst/>
          </a:prstGeom>
          <a:solidFill>
            <a:srgbClr val="B9BDC2"/>
          </a:solidFill>
          <a:ln w="9525" cap="flat" cmpd="sng">
            <a:solidFill>
              <a:srgbClr val="EFEFEF"/>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sz="800">
                <a:solidFill>
                  <a:srgbClr val="FFFFFF"/>
                </a:solidFill>
                <a:latin typeface="Open Sans" charset="0"/>
                <a:ea typeface="Open Sans" charset="0"/>
                <a:cs typeface="Open Sans" charset="0"/>
                <a:sym typeface="Montserrat Light"/>
              </a:rPr>
              <a:t>BANT</a:t>
            </a:r>
            <a:endParaRPr sz="800">
              <a:solidFill>
                <a:srgbClr val="FFFFFF"/>
              </a:solidFill>
              <a:latin typeface="Open Sans" charset="0"/>
              <a:ea typeface="Open Sans" charset="0"/>
              <a:cs typeface="Open Sans" charset="0"/>
              <a:sym typeface="Montserrat Light"/>
            </a:endParaRPr>
          </a:p>
        </p:txBody>
      </p:sp>
      <p:sp>
        <p:nvSpPr>
          <p:cNvPr id="29" name="Shape 90"/>
          <p:cNvSpPr txBox="1"/>
          <p:nvPr/>
        </p:nvSpPr>
        <p:spPr>
          <a:xfrm>
            <a:off x="5466900" y="2935475"/>
            <a:ext cx="742200" cy="285000"/>
          </a:xfrm>
          <a:prstGeom prst="rect">
            <a:avLst/>
          </a:prstGeom>
          <a:solidFill>
            <a:srgbClr val="B9BDC2"/>
          </a:solidFill>
          <a:ln w="9525" cap="flat" cmpd="sng">
            <a:solidFill>
              <a:srgbClr val="EFEFEF"/>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sz="800">
                <a:solidFill>
                  <a:srgbClr val="FFFFFF"/>
                </a:solidFill>
                <a:latin typeface="Open Sans" charset="0"/>
                <a:ea typeface="Open Sans" charset="0"/>
                <a:cs typeface="Open Sans" charset="0"/>
                <a:sym typeface="Montserrat Light"/>
              </a:rPr>
              <a:t>1:1 Demo</a:t>
            </a:r>
            <a:endParaRPr sz="800">
              <a:solidFill>
                <a:srgbClr val="FFFFFF"/>
              </a:solidFill>
              <a:latin typeface="Open Sans" charset="0"/>
              <a:ea typeface="Open Sans" charset="0"/>
              <a:cs typeface="Open Sans" charset="0"/>
              <a:sym typeface="Montserrat Light"/>
            </a:endParaRPr>
          </a:p>
        </p:txBody>
      </p:sp>
      <p:sp>
        <p:nvSpPr>
          <p:cNvPr id="30" name="Shape 91"/>
          <p:cNvSpPr txBox="1"/>
          <p:nvPr/>
        </p:nvSpPr>
        <p:spPr>
          <a:xfrm>
            <a:off x="7011025" y="2935475"/>
            <a:ext cx="495600" cy="285000"/>
          </a:xfrm>
          <a:prstGeom prst="rect">
            <a:avLst/>
          </a:prstGeom>
          <a:solidFill>
            <a:srgbClr val="B9BDC2"/>
          </a:solidFill>
          <a:ln w="9525" cap="flat" cmpd="sng">
            <a:solidFill>
              <a:srgbClr val="EFEFEF"/>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sz="800">
                <a:solidFill>
                  <a:srgbClr val="FFFFFF"/>
                </a:solidFill>
                <a:latin typeface="Open Sans" charset="0"/>
                <a:ea typeface="Open Sans" charset="0"/>
                <a:cs typeface="Open Sans" charset="0"/>
                <a:sym typeface="Montserrat Light"/>
              </a:rPr>
              <a:t>RFP</a:t>
            </a:r>
            <a:endParaRPr sz="800">
              <a:solidFill>
                <a:srgbClr val="FFFFFF"/>
              </a:solidFill>
              <a:latin typeface="Open Sans" charset="0"/>
              <a:ea typeface="Open Sans" charset="0"/>
              <a:cs typeface="Open Sans" charset="0"/>
              <a:sym typeface="Montserrat Light"/>
            </a:endParaRPr>
          </a:p>
        </p:txBody>
      </p:sp>
      <p:cxnSp>
        <p:nvCxnSpPr>
          <p:cNvPr id="31" name="Shape 92"/>
          <p:cNvCxnSpPr/>
          <p:nvPr/>
        </p:nvCxnSpPr>
        <p:spPr>
          <a:xfrm rot="-5400000">
            <a:off x="917100" y="2415275"/>
            <a:ext cx="699000" cy="341400"/>
          </a:xfrm>
          <a:prstGeom prst="bentConnector3">
            <a:avLst>
              <a:gd name="adj1" fmla="val 50000"/>
            </a:avLst>
          </a:prstGeom>
          <a:noFill/>
          <a:ln w="9525" cap="flat" cmpd="sng">
            <a:solidFill>
              <a:schemeClr val="dk2"/>
            </a:solidFill>
            <a:prstDash val="solid"/>
            <a:round/>
            <a:headEnd type="none" w="med" len="med"/>
            <a:tailEnd type="none" w="med" len="med"/>
          </a:ln>
        </p:spPr>
      </p:cxnSp>
      <p:cxnSp>
        <p:nvCxnSpPr>
          <p:cNvPr id="32" name="Shape 93"/>
          <p:cNvCxnSpPr/>
          <p:nvPr/>
        </p:nvCxnSpPr>
        <p:spPr>
          <a:xfrm rot="-5400000">
            <a:off x="2405675" y="2437175"/>
            <a:ext cx="692100" cy="297600"/>
          </a:xfrm>
          <a:prstGeom prst="bentConnector3">
            <a:avLst>
              <a:gd name="adj1" fmla="val 50000"/>
            </a:avLst>
          </a:prstGeom>
          <a:noFill/>
          <a:ln w="9525" cap="flat" cmpd="sng">
            <a:solidFill>
              <a:schemeClr val="dk2"/>
            </a:solidFill>
            <a:prstDash val="solid"/>
            <a:round/>
            <a:headEnd type="none" w="med" len="med"/>
            <a:tailEnd type="none" w="med" len="med"/>
          </a:ln>
        </p:spPr>
      </p:cxnSp>
      <p:cxnSp>
        <p:nvCxnSpPr>
          <p:cNvPr id="33" name="Shape 94"/>
          <p:cNvCxnSpPr/>
          <p:nvPr/>
        </p:nvCxnSpPr>
        <p:spPr>
          <a:xfrm rot="-5400000">
            <a:off x="4439550" y="2531375"/>
            <a:ext cx="699000" cy="109200"/>
          </a:xfrm>
          <a:prstGeom prst="bentConnector3">
            <a:avLst>
              <a:gd name="adj1" fmla="val 50000"/>
            </a:avLst>
          </a:prstGeom>
          <a:noFill/>
          <a:ln w="9525" cap="flat" cmpd="sng">
            <a:solidFill>
              <a:schemeClr val="dk2"/>
            </a:solidFill>
            <a:prstDash val="solid"/>
            <a:round/>
            <a:headEnd type="none" w="med" len="med"/>
            <a:tailEnd type="none" w="med" len="med"/>
          </a:ln>
        </p:spPr>
      </p:cxnSp>
      <p:cxnSp>
        <p:nvCxnSpPr>
          <p:cNvPr id="34" name="Shape 95"/>
          <p:cNvCxnSpPr/>
          <p:nvPr/>
        </p:nvCxnSpPr>
        <p:spPr>
          <a:xfrm rot="5400000" flipH="1">
            <a:off x="5442600" y="2540075"/>
            <a:ext cx="712500" cy="78300"/>
          </a:xfrm>
          <a:prstGeom prst="bentConnector3">
            <a:avLst>
              <a:gd name="adj1" fmla="val 50000"/>
            </a:avLst>
          </a:prstGeom>
          <a:noFill/>
          <a:ln w="9525" cap="flat" cmpd="sng">
            <a:solidFill>
              <a:schemeClr val="dk2"/>
            </a:solidFill>
            <a:prstDash val="solid"/>
            <a:round/>
            <a:headEnd type="none" w="med" len="med"/>
            <a:tailEnd type="none" w="med" len="med"/>
          </a:ln>
        </p:spPr>
      </p:cxnSp>
      <p:cxnSp>
        <p:nvCxnSpPr>
          <p:cNvPr id="35" name="Shape 96"/>
          <p:cNvCxnSpPr/>
          <p:nvPr/>
        </p:nvCxnSpPr>
        <p:spPr>
          <a:xfrm rot="5400000" flipH="1">
            <a:off x="6855625" y="2532275"/>
            <a:ext cx="701400" cy="105000"/>
          </a:xfrm>
          <a:prstGeom prst="bentConnector2">
            <a:avLst/>
          </a:prstGeom>
          <a:noFill/>
          <a:ln w="9525" cap="flat" cmpd="sng">
            <a:solidFill>
              <a:schemeClr val="dk2"/>
            </a:solidFill>
            <a:prstDash val="solid"/>
            <a:round/>
            <a:headEnd type="none" w="med" len="med"/>
            <a:tailEnd type="none" w="med" len="med"/>
          </a:ln>
        </p:spPr>
      </p:cxnSp>
      <p:sp>
        <p:nvSpPr>
          <p:cNvPr id="36" name="Shape 97"/>
          <p:cNvSpPr/>
          <p:nvPr/>
        </p:nvSpPr>
        <p:spPr>
          <a:xfrm>
            <a:off x="183150" y="1102188"/>
            <a:ext cx="1655400" cy="3174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rtl="0">
              <a:spcBef>
                <a:spcPts val="0"/>
              </a:spcBef>
              <a:spcAft>
                <a:spcPts val="0"/>
              </a:spcAft>
              <a:buNone/>
            </a:pPr>
            <a:r>
              <a:rPr lang="en" sz="800" dirty="0">
                <a:solidFill>
                  <a:schemeClr val="dk1"/>
                </a:solidFill>
                <a:latin typeface="Open Sans" charset="0"/>
                <a:ea typeface="Open Sans" charset="0"/>
                <a:cs typeface="Open Sans" charset="0"/>
                <a:sym typeface="Montserrat Light"/>
              </a:rPr>
              <a:t>Need more? Focus on conversion rate optimization.</a:t>
            </a:r>
            <a:endParaRPr dirty="0">
              <a:latin typeface="Open Sans" charset="0"/>
              <a:ea typeface="Open Sans" charset="0"/>
              <a:cs typeface="Open Sans" charset="0"/>
              <a:sym typeface="Montserrat Light"/>
            </a:endParaRPr>
          </a:p>
        </p:txBody>
      </p:sp>
      <p:sp>
        <p:nvSpPr>
          <p:cNvPr id="37" name="Shape 98"/>
          <p:cNvSpPr/>
          <p:nvPr/>
        </p:nvSpPr>
        <p:spPr>
          <a:xfrm>
            <a:off x="2098088" y="1102188"/>
            <a:ext cx="1255500" cy="3174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rtl="0">
              <a:spcBef>
                <a:spcPts val="0"/>
              </a:spcBef>
              <a:spcAft>
                <a:spcPts val="0"/>
              </a:spcAft>
              <a:buNone/>
            </a:pPr>
            <a:r>
              <a:rPr lang="en" sz="800">
                <a:solidFill>
                  <a:schemeClr val="dk1"/>
                </a:solidFill>
                <a:latin typeface="Open Sans" charset="0"/>
                <a:ea typeface="Open Sans" charset="0"/>
                <a:cs typeface="Open Sans" charset="0"/>
                <a:sym typeface="Montserrat Light"/>
              </a:rPr>
              <a:t>Want better? Work on lead qualification.</a:t>
            </a:r>
            <a:endParaRPr sz="800">
              <a:solidFill>
                <a:schemeClr val="dk1"/>
              </a:solidFill>
              <a:latin typeface="Open Sans" charset="0"/>
              <a:ea typeface="Open Sans" charset="0"/>
              <a:cs typeface="Open Sans" charset="0"/>
              <a:sym typeface="Montserrat Light"/>
            </a:endParaRPr>
          </a:p>
        </p:txBody>
      </p:sp>
      <p:sp>
        <p:nvSpPr>
          <p:cNvPr id="38" name="Shape 99"/>
          <p:cNvSpPr/>
          <p:nvPr/>
        </p:nvSpPr>
        <p:spPr>
          <a:xfrm>
            <a:off x="3692325" y="1102175"/>
            <a:ext cx="1329900" cy="3174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rtl="0">
              <a:spcBef>
                <a:spcPts val="0"/>
              </a:spcBef>
              <a:spcAft>
                <a:spcPts val="0"/>
              </a:spcAft>
              <a:buNone/>
            </a:pPr>
            <a:r>
              <a:rPr lang="en" sz="800">
                <a:solidFill>
                  <a:schemeClr val="dk1"/>
                </a:solidFill>
                <a:latin typeface="Open Sans" charset="0"/>
                <a:ea typeface="Open Sans" charset="0"/>
                <a:cs typeface="Open Sans" charset="0"/>
                <a:sym typeface="Montserrat Light"/>
              </a:rPr>
              <a:t>Too low? Uncover the underlying problems.</a:t>
            </a:r>
            <a:endParaRPr sz="800">
              <a:solidFill>
                <a:schemeClr val="dk1"/>
              </a:solidFill>
              <a:latin typeface="Open Sans" charset="0"/>
              <a:ea typeface="Open Sans" charset="0"/>
              <a:cs typeface="Open Sans" charset="0"/>
              <a:sym typeface="Montserrat Light"/>
            </a:endParaRPr>
          </a:p>
        </p:txBody>
      </p:sp>
      <p:sp>
        <p:nvSpPr>
          <p:cNvPr id="39" name="Shape 100"/>
          <p:cNvSpPr/>
          <p:nvPr/>
        </p:nvSpPr>
        <p:spPr>
          <a:xfrm>
            <a:off x="5360950" y="1102188"/>
            <a:ext cx="1728000" cy="3174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rtl="0">
              <a:spcBef>
                <a:spcPts val="0"/>
              </a:spcBef>
              <a:spcAft>
                <a:spcPts val="0"/>
              </a:spcAft>
              <a:buNone/>
            </a:pPr>
            <a:r>
              <a:rPr lang="en" sz="800">
                <a:solidFill>
                  <a:schemeClr val="dk1"/>
                </a:solidFill>
                <a:latin typeface="Open Sans" charset="0"/>
                <a:ea typeface="Open Sans" charset="0"/>
                <a:cs typeface="Open Sans" charset="0"/>
                <a:sym typeface="Montserrat Light"/>
              </a:rPr>
              <a:t>Not enough? Find the ultimate decision maker sooner.</a:t>
            </a:r>
            <a:endParaRPr sz="800">
              <a:solidFill>
                <a:schemeClr val="dk1"/>
              </a:solidFill>
              <a:latin typeface="Open Sans" charset="0"/>
              <a:ea typeface="Open Sans" charset="0"/>
              <a:cs typeface="Open Sans" charset="0"/>
              <a:sym typeface="Montserrat Light"/>
            </a:endParaRPr>
          </a:p>
        </p:txBody>
      </p:sp>
      <p:sp>
        <p:nvSpPr>
          <p:cNvPr id="40" name="Shape 101"/>
          <p:cNvSpPr/>
          <p:nvPr/>
        </p:nvSpPr>
        <p:spPr>
          <a:xfrm>
            <a:off x="7293650" y="1102188"/>
            <a:ext cx="1655400" cy="3174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rtl="0">
              <a:spcBef>
                <a:spcPts val="0"/>
              </a:spcBef>
              <a:spcAft>
                <a:spcPts val="0"/>
              </a:spcAft>
              <a:buNone/>
            </a:pPr>
            <a:r>
              <a:rPr lang="en" sz="800">
                <a:solidFill>
                  <a:schemeClr val="dk1"/>
                </a:solidFill>
                <a:latin typeface="Open Sans" charset="0"/>
                <a:ea typeface="Open Sans" charset="0"/>
                <a:cs typeface="Open Sans" charset="0"/>
                <a:sym typeface="Montserrat Light"/>
              </a:rPr>
              <a:t>Push higher? Show them what they'll miss without you.</a:t>
            </a:r>
            <a:endParaRPr sz="800">
              <a:solidFill>
                <a:schemeClr val="dk1"/>
              </a:solidFill>
              <a:latin typeface="Open Sans" charset="0"/>
              <a:ea typeface="Open Sans" charset="0"/>
              <a:cs typeface="Open Sans" charset="0"/>
              <a:sym typeface="Montserrat Light"/>
            </a:endParaRPr>
          </a:p>
        </p:txBody>
      </p:sp>
      <p:cxnSp>
        <p:nvCxnSpPr>
          <p:cNvPr id="41" name="Shape 102"/>
          <p:cNvCxnSpPr/>
          <p:nvPr/>
        </p:nvCxnSpPr>
        <p:spPr>
          <a:xfrm rot="10800000">
            <a:off x="5360825" y="1260863"/>
            <a:ext cx="249900" cy="453600"/>
          </a:xfrm>
          <a:prstGeom prst="bentConnector3">
            <a:avLst>
              <a:gd name="adj1" fmla="val 195238"/>
            </a:avLst>
          </a:prstGeom>
          <a:noFill/>
          <a:ln w="9525" cap="flat" cmpd="sng">
            <a:solidFill>
              <a:schemeClr val="dk2"/>
            </a:solidFill>
            <a:prstDash val="solid"/>
            <a:round/>
            <a:headEnd type="none" w="med" len="med"/>
            <a:tailEnd type="none" w="med" len="med"/>
          </a:ln>
        </p:spPr>
      </p:cxnSp>
      <p:cxnSp>
        <p:nvCxnSpPr>
          <p:cNvPr id="42" name="Shape 104"/>
          <p:cNvCxnSpPr/>
          <p:nvPr/>
        </p:nvCxnSpPr>
        <p:spPr>
          <a:xfrm rot="10800000">
            <a:off x="4357225" y="1419563"/>
            <a:ext cx="315000" cy="294900"/>
          </a:xfrm>
          <a:prstGeom prst="bentConnector2">
            <a:avLst/>
          </a:prstGeom>
          <a:noFill/>
          <a:ln w="9525" cap="flat" cmpd="sng">
            <a:solidFill>
              <a:schemeClr val="dk2"/>
            </a:solidFill>
            <a:prstDash val="solid"/>
            <a:round/>
            <a:headEnd type="none" w="med" len="med"/>
            <a:tailEnd type="none" w="med" len="med"/>
          </a:ln>
        </p:spPr>
      </p:cxnSp>
      <p:cxnSp>
        <p:nvCxnSpPr>
          <p:cNvPr id="43" name="Shape 106"/>
          <p:cNvCxnSpPr/>
          <p:nvPr/>
        </p:nvCxnSpPr>
        <p:spPr>
          <a:xfrm rot="10800000">
            <a:off x="3353600" y="1260863"/>
            <a:ext cx="411600" cy="453600"/>
          </a:xfrm>
          <a:prstGeom prst="bentConnector3">
            <a:avLst>
              <a:gd name="adj1" fmla="val 50002"/>
            </a:avLst>
          </a:prstGeom>
          <a:noFill/>
          <a:ln w="9525" cap="flat" cmpd="sng">
            <a:solidFill>
              <a:schemeClr val="dk2"/>
            </a:solidFill>
            <a:prstDash val="solid"/>
            <a:round/>
            <a:headEnd type="none" w="med" len="med"/>
            <a:tailEnd type="none" w="med" len="med"/>
          </a:ln>
        </p:spPr>
      </p:cxnSp>
      <p:cxnSp>
        <p:nvCxnSpPr>
          <p:cNvPr id="44" name="Shape 108"/>
          <p:cNvCxnSpPr/>
          <p:nvPr/>
        </p:nvCxnSpPr>
        <p:spPr>
          <a:xfrm rot="10800000">
            <a:off x="1010800" y="1419563"/>
            <a:ext cx="1740900" cy="294900"/>
          </a:xfrm>
          <a:prstGeom prst="bentConnector2">
            <a:avLst/>
          </a:prstGeom>
          <a:noFill/>
          <a:ln w="9525" cap="flat" cmpd="sng">
            <a:solidFill>
              <a:schemeClr val="dk2"/>
            </a:solidFill>
            <a:prstDash val="solid"/>
            <a:round/>
            <a:headEnd type="none" w="med" len="med"/>
            <a:tailEnd type="none" w="med" len="med"/>
          </a:ln>
        </p:spPr>
      </p:cxnSp>
      <p:cxnSp>
        <p:nvCxnSpPr>
          <p:cNvPr id="45" name="Shape 110"/>
          <p:cNvCxnSpPr/>
          <p:nvPr/>
        </p:nvCxnSpPr>
        <p:spPr>
          <a:xfrm rot="10800000" flipH="1">
            <a:off x="7436588" y="1419563"/>
            <a:ext cx="684900" cy="294900"/>
          </a:xfrm>
          <a:prstGeom prst="bentConnector2">
            <a:avLst/>
          </a:prstGeom>
          <a:noFill/>
          <a:ln w="9525" cap="flat" cmpd="sng">
            <a:solidFill>
              <a:schemeClr val="dk2"/>
            </a:solidFill>
            <a:prstDash val="solid"/>
            <a:round/>
            <a:headEnd type="none" w="med" len="med"/>
            <a:tailEnd type="none" w="med" len="med"/>
          </a:ln>
        </p:spPr>
      </p:cxnSp>
      <p:sp>
        <p:nvSpPr>
          <p:cNvPr id="46" name="Shape 109"/>
          <p:cNvSpPr/>
          <p:nvPr/>
        </p:nvSpPr>
        <p:spPr>
          <a:xfrm>
            <a:off x="2751700" y="1542413"/>
            <a:ext cx="344100" cy="344100"/>
          </a:xfrm>
          <a:prstGeom prst="ellipse">
            <a:avLst/>
          </a:prstGeom>
          <a:solidFill>
            <a:srgbClr val="FF5000"/>
          </a:solidFill>
          <a:ln w="9525" cap="flat" cmpd="sng">
            <a:solidFill>
              <a:srgbClr val="FF5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sz="600">
              <a:latin typeface="Open Sans" charset="0"/>
              <a:ea typeface="Open Sans" charset="0"/>
              <a:cs typeface="Open Sans" charset="0"/>
              <a:sym typeface="Montserrat"/>
            </a:endParaRPr>
          </a:p>
        </p:txBody>
      </p:sp>
      <p:sp>
        <p:nvSpPr>
          <p:cNvPr id="47" name="Shape 107"/>
          <p:cNvSpPr/>
          <p:nvPr/>
        </p:nvSpPr>
        <p:spPr>
          <a:xfrm>
            <a:off x="3765200" y="1542413"/>
            <a:ext cx="344100" cy="344100"/>
          </a:xfrm>
          <a:prstGeom prst="ellipse">
            <a:avLst/>
          </a:prstGeom>
          <a:solidFill>
            <a:srgbClr val="FF5000"/>
          </a:solidFill>
          <a:ln w="9525" cap="flat" cmpd="sng">
            <a:solidFill>
              <a:srgbClr val="FF5000"/>
            </a:solidFill>
            <a:prstDash val="solid"/>
            <a:round/>
            <a:headEnd type="none" w="sm" len="sm"/>
            <a:tailEnd type="none" w="sm" len="sm"/>
          </a:ln>
        </p:spPr>
        <p:txBody>
          <a:bodyPr spcFirstLastPara="1" wrap="square" lIns="91425" tIns="91425" rIns="91425" bIns="91425" anchor="ctr" anchorCtr="0">
            <a:noAutofit/>
          </a:bodyPr>
          <a:lstStyle/>
          <a:p>
            <a:pPr marL="0" lvl="0" indent="0" rtl="0">
              <a:spcBef>
                <a:spcPts val="0"/>
              </a:spcBef>
              <a:spcAft>
                <a:spcPts val="0"/>
              </a:spcAft>
              <a:buNone/>
            </a:pPr>
            <a:endParaRPr sz="600">
              <a:latin typeface="Open Sans" charset="0"/>
              <a:ea typeface="Open Sans" charset="0"/>
              <a:cs typeface="Open Sans" charset="0"/>
              <a:sym typeface="Montserrat"/>
            </a:endParaRPr>
          </a:p>
        </p:txBody>
      </p:sp>
      <p:sp>
        <p:nvSpPr>
          <p:cNvPr id="48" name="Shape 105"/>
          <p:cNvSpPr/>
          <p:nvPr/>
        </p:nvSpPr>
        <p:spPr>
          <a:xfrm>
            <a:off x="4672225" y="1542413"/>
            <a:ext cx="344100" cy="344100"/>
          </a:xfrm>
          <a:prstGeom prst="ellipse">
            <a:avLst/>
          </a:prstGeom>
          <a:solidFill>
            <a:srgbClr val="FF5000"/>
          </a:solidFill>
          <a:ln w="9525" cap="flat" cmpd="sng">
            <a:solidFill>
              <a:srgbClr val="FF5000"/>
            </a:solidFill>
            <a:prstDash val="solid"/>
            <a:round/>
            <a:headEnd type="none" w="sm" len="sm"/>
            <a:tailEnd type="none" w="sm" len="sm"/>
          </a:ln>
        </p:spPr>
        <p:txBody>
          <a:bodyPr spcFirstLastPara="1" wrap="square" lIns="91425" tIns="91425" rIns="91425" bIns="91425" anchor="ctr" anchorCtr="0">
            <a:noAutofit/>
          </a:bodyPr>
          <a:lstStyle/>
          <a:p>
            <a:pPr marL="0" lvl="0" indent="0" rtl="0">
              <a:spcBef>
                <a:spcPts val="0"/>
              </a:spcBef>
              <a:spcAft>
                <a:spcPts val="0"/>
              </a:spcAft>
              <a:buNone/>
            </a:pPr>
            <a:endParaRPr sz="600">
              <a:latin typeface="Open Sans" charset="0"/>
              <a:ea typeface="Open Sans" charset="0"/>
              <a:cs typeface="Open Sans" charset="0"/>
              <a:sym typeface="Montserrat"/>
            </a:endParaRPr>
          </a:p>
        </p:txBody>
      </p:sp>
      <p:sp>
        <p:nvSpPr>
          <p:cNvPr id="49" name="Shape 103"/>
          <p:cNvSpPr/>
          <p:nvPr/>
        </p:nvSpPr>
        <p:spPr>
          <a:xfrm>
            <a:off x="5610725" y="1542413"/>
            <a:ext cx="344100" cy="344100"/>
          </a:xfrm>
          <a:prstGeom prst="ellipse">
            <a:avLst/>
          </a:prstGeom>
          <a:solidFill>
            <a:srgbClr val="FF5000"/>
          </a:solidFill>
          <a:ln w="9525" cap="flat" cmpd="sng">
            <a:solidFill>
              <a:srgbClr val="FF5000"/>
            </a:solidFill>
            <a:prstDash val="solid"/>
            <a:round/>
            <a:headEnd type="none" w="sm" len="sm"/>
            <a:tailEnd type="none" w="sm" len="sm"/>
          </a:ln>
        </p:spPr>
        <p:txBody>
          <a:bodyPr spcFirstLastPara="1" wrap="square" lIns="91425" tIns="91425" rIns="91425" bIns="91425" anchor="ctr" anchorCtr="0">
            <a:noAutofit/>
          </a:bodyPr>
          <a:lstStyle/>
          <a:p>
            <a:pPr marL="0" lvl="0" indent="0" rtl="0">
              <a:spcBef>
                <a:spcPts val="0"/>
              </a:spcBef>
              <a:spcAft>
                <a:spcPts val="0"/>
              </a:spcAft>
              <a:buNone/>
            </a:pPr>
            <a:endParaRPr sz="600">
              <a:latin typeface="Open Sans" charset="0"/>
              <a:ea typeface="Open Sans" charset="0"/>
              <a:cs typeface="Open Sans" charset="0"/>
              <a:sym typeface="Montserrat"/>
            </a:endParaRPr>
          </a:p>
        </p:txBody>
      </p:sp>
      <p:sp>
        <p:nvSpPr>
          <p:cNvPr id="50" name="Shape 111"/>
          <p:cNvSpPr/>
          <p:nvPr/>
        </p:nvSpPr>
        <p:spPr>
          <a:xfrm>
            <a:off x="7092488" y="1542413"/>
            <a:ext cx="344100" cy="344100"/>
          </a:xfrm>
          <a:prstGeom prst="ellipse">
            <a:avLst/>
          </a:prstGeom>
          <a:solidFill>
            <a:srgbClr val="FF5000"/>
          </a:solidFill>
          <a:ln w="9525" cap="flat" cmpd="sng">
            <a:solidFill>
              <a:srgbClr val="FF5000"/>
            </a:solidFill>
            <a:prstDash val="solid"/>
            <a:round/>
            <a:headEnd type="none" w="sm" len="sm"/>
            <a:tailEnd type="none" w="sm" len="sm"/>
          </a:ln>
        </p:spPr>
        <p:txBody>
          <a:bodyPr spcFirstLastPara="1" wrap="square" lIns="91425" tIns="91425" rIns="91425" bIns="91425" anchor="ctr" anchorCtr="0">
            <a:noAutofit/>
          </a:bodyPr>
          <a:lstStyle/>
          <a:p>
            <a:pPr marL="0" lvl="0" indent="0" rtl="0">
              <a:spcBef>
                <a:spcPts val="0"/>
              </a:spcBef>
              <a:spcAft>
                <a:spcPts val="0"/>
              </a:spcAft>
              <a:buNone/>
            </a:pPr>
            <a:endParaRPr sz="600">
              <a:latin typeface="Open Sans" charset="0"/>
              <a:ea typeface="Open Sans" charset="0"/>
              <a:cs typeface="Open Sans" charset="0"/>
              <a:sym typeface="Montserrat"/>
            </a:endParaRPr>
          </a:p>
        </p:txBody>
      </p:sp>
      <p:sp>
        <p:nvSpPr>
          <p:cNvPr id="51" name="Shape 112"/>
          <p:cNvSpPr txBox="1"/>
          <p:nvPr/>
        </p:nvSpPr>
        <p:spPr>
          <a:xfrm>
            <a:off x="2858175" y="1589975"/>
            <a:ext cx="344100" cy="2490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r>
              <a:rPr lang="en" sz="800">
                <a:solidFill>
                  <a:srgbClr val="FFFFFF"/>
                </a:solidFill>
                <a:latin typeface="Open Sans" charset="0"/>
                <a:ea typeface="Open Sans" charset="0"/>
                <a:cs typeface="Open Sans" charset="0"/>
              </a:rPr>
              <a:t>%</a:t>
            </a:r>
            <a:endParaRPr sz="800">
              <a:solidFill>
                <a:srgbClr val="FFFFFF"/>
              </a:solidFill>
              <a:latin typeface="Open Sans" charset="0"/>
              <a:ea typeface="Open Sans" charset="0"/>
              <a:cs typeface="Open Sans" charset="0"/>
            </a:endParaRPr>
          </a:p>
        </p:txBody>
      </p:sp>
      <p:sp>
        <p:nvSpPr>
          <p:cNvPr id="52" name="Shape 113"/>
          <p:cNvSpPr txBox="1"/>
          <p:nvPr/>
        </p:nvSpPr>
        <p:spPr>
          <a:xfrm>
            <a:off x="3858300" y="1589975"/>
            <a:ext cx="344100" cy="2490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en" sz="800">
                <a:solidFill>
                  <a:srgbClr val="FFFFFF"/>
                </a:solidFill>
                <a:latin typeface="Open Sans" charset="0"/>
                <a:ea typeface="Open Sans" charset="0"/>
                <a:cs typeface="Open Sans" charset="0"/>
              </a:rPr>
              <a:t>%</a:t>
            </a:r>
            <a:endParaRPr sz="800">
              <a:solidFill>
                <a:srgbClr val="FFFFFF"/>
              </a:solidFill>
              <a:latin typeface="Open Sans" charset="0"/>
              <a:ea typeface="Open Sans" charset="0"/>
              <a:cs typeface="Open Sans" charset="0"/>
            </a:endParaRPr>
          </a:p>
        </p:txBody>
      </p:sp>
      <p:sp>
        <p:nvSpPr>
          <p:cNvPr id="53" name="Shape 114"/>
          <p:cNvSpPr txBox="1"/>
          <p:nvPr/>
        </p:nvSpPr>
        <p:spPr>
          <a:xfrm>
            <a:off x="4778700" y="1589975"/>
            <a:ext cx="344100" cy="2490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en" sz="800">
                <a:solidFill>
                  <a:srgbClr val="FFFFFF"/>
                </a:solidFill>
                <a:latin typeface="Open Sans" charset="0"/>
                <a:ea typeface="Open Sans" charset="0"/>
                <a:cs typeface="Open Sans" charset="0"/>
              </a:rPr>
              <a:t>%</a:t>
            </a:r>
            <a:endParaRPr sz="800">
              <a:solidFill>
                <a:srgbClr val="FFFFFF"/>
              </a:solidFill>
              <a:latin typeface="Open Sans" charset="0"/>
              <a:ea typeface="Open Sans" charset="0"/>
              <a:cs typeface="Open Sans" charset="0"/>
            </a:endParaRPr>
          </a:p>
        </p:txBody>
      </p:sp>
      <p:sp>
        <p:nvSpPr>
          <p:cNvPr id="54" name="Shape 115"/>
          <p:cNvSpPr txBox="1"/>
          <p:nvPr/>
        </p:nvSpPr>
        <p:spPr>
          <a:xfrm>
            <a:off x="5710300" y="1589975"/>
            <a:ext cx="344100" cy="2490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en" sz="800">
                <a:solidFill>
                  <a:srgbClr val="FFFFFF"/>
                </a:solidFill>
                <a:latin typeface="Open Sans" charset="0"/>
                <a:ea typeface="Open Sans" charset="0"/>
                <a:cs typeface="Open Sans" charset="0"/>
              </a:rPr>
              <a:t>%</a:t>
            </a:r>
            <a:endParaRPr sz="800">
              <a:solidFill>
                <a:srgbClr val="FFFFFF"/>
              </a:solidFill>
              <a:latin typeface="Open Sans" charset="0"/>
              <a:ea typeface="Open Sans" charset="0"/>
              <a:cs typeface="Open Sans" charset="0"/>
            </a:endParaRPr>
          </a:p>
        </p:txBody>
      </p:sp>
      <p:sp>
        <p:nvSpPr>
          <p:cNvPr id="55" name="Shape 116"/>
          <p:cNvSpPr txBox="1"/>
          <p:nvPr/>
        </p:nvSpPr>
        <p:spPr>
          <a:xfrm>
            <a:off x="7186350" y="1589975"/>
            <a:ext cx="344100" cy="2490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en" sz="800">
                <a:solidFill>
                  <a:srgbClr val="FFFFFF"/>
                </a:solidFill>
                <a:latin typeface="Open Sans" charset="0"/>
                <a:ea typeface="Open Sans" charset="0"/>
                <a:cs typeface="Open Sans" charset="0"/>
              </a:rPr>
              <a:t>%</a:t>
            </a:r>
            <a:endParaRPr sz="800">
              <a:solidFill>
                <a:srgbClr val="FFFFFF"/>
              </a:solidFill>
              <a:latin typeface="Open Sans" charset="0"/>
              <a:ea typeface="Open Sans" charset="0"/>
              <a:cs typeface="Open Sans" charset="0"/>
            </a:endParaRPr>
          </a:p>
        </p:txBody>
      </p:sp>
      <p:sp>
        <p:nvSpPr>
          <p:cNvPr id="56" name="Shape 117"/>
          <p:cNvSpPr txBox="1"/>
          <p:nvPr/>
        </p:nvSpPr>
        <p:spPr>
          <a:xfrm>
            <a:off x="1592650" y="2428750"/>
            <a:ext cx="1197600" cy="249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100">
                <a:solidFill>
                  <a:srgbClr val="FF5000"/>
                </a:solidFill>
                <a:latin typeface="Open Sans" charset="0"/>
                <a:ea typeface="Open Sans" charset="0"/>
                <a:cs typeface="Open Sans" charset="0"/>
              </a:rPr>
              <a:t>____</a:t>
            </a:r>
            <a:endParaRPr sz="1100">
              <a:solidFill>
                <a:srgbClr val="FF5000"/>
              </a:solidFill>
              <a:latin typeface="Open Sans" charset="0"/>
              <a:ea typeface="Open Sans" charset="0"/>
              <a:cs typeface="Open Sans" charset="0"/>
            </a:endParaRPr>
          </a:p>
        </p:txBody>
      </p:sp>
      <p:sp>
        <p:nvSpPr>
          <p:cNvPr id="57" name="Shape 118"/>
          <p:cNvSpPr txBox="1"/>
          <p:nvPr/>
        </p:nvSpPr>
        <p:spPr>
          <a:xfrm>
            <a:off x="4066150" y="2428750"/>
            <a:ext cx="668400" cy="249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100">
                <a:solidFill>
                  <a:srgbClr val="FF5000"/>
                </a:solidFill>
                <a:latin typeface="Open Sans" charset="0"/>
                <a:ea typeface="Open Sans" charset="0"/>
                <a:cs typeface="Open Sans" charset="0"/>
              </a:rPr>
              <a:t>____</a:t>
            </a:r>
            <a:endParaRPr sz="1100">
              <a:solidFill>
                <a:srgbClr val="FF5000"/>
              </a:solidFill>
              <a:latin typeface="Open Sans" charset="0"/>
              <a:ea typeface="Open Sans" charset="0"/>
              <a:cs typeface="Open Sans" charset="0"/>
            </a:endParaRPr>
          </a:p>
        </p:txBody>
      </p:sp>
      <p:sp>
        <p:nvSpPr>
          <p:cNvPr id="58" name="Shape 119"/>
          <p:cNvSpPr txBox="1"/>
          <p:nvPr/>
        </p:nvSpPr>
        <p:spPr>
          <a:xfrm>
            <a:off x="4986675" y="2428750"/>
            <a:ext cx="649200" cy="249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100">
                <a:solidFill>
                  <a:srgbClr val="FF5000"/>
                </a:solidFill>
                <a:latin typeface="Open Sans" charset="0"/>
                <a:ea typeface="Open Sans" charset="0"/>
                <a:cs typeface="Open Sans" charset="0"/>
              </a:rPr>
              <a:t>____</a:t>
            </a:r>
            <a:endParaRPr sz="1100">
              <a:solidFill>
                <a:srgbClr val="FF5000"/>
              </a:solidFill>
              <a:latin typeface="Open Sans" charset="0"/>
              <a:ea typeface="Open Sans" charset="0"/>
              <a:cs typeface="Open Sans" charset="0"/>
            </a:endParaRPr>
          </a:p>
        </p:txBody>
      </p:sp>
      <p:sp>
        <p:nvSpPr>
          <p:cNvPr id="59" name="Shape 120"/>
          <p:cNvSpPr txBox="1"/>
          <p:nvPr/>
        </p:nvSpPr>
        <p:spPr>
          <a:xfrm>
            <a:off x="5898400" y="2428750"/>
            <a:ext cx="1255500" cy="249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100">
                <a:solidFill>
                  <a:srgbClr val="FF5000"/>
                </a:solidFill>
                <a:latin typeface="Open Sans" charset="0"/>
                <a:ea typeface="Open Sans" charset="0"/>
                <a:cs typeface="Open Sans" charset="0"/>
              </a:rPr>
              <a:t>____</a:t>
            </a:r>
            <a:endParaRPr sz="1100">
              <a:solidFill>
                <a:srgbClr val="FF5000"/>
              </a:solidFill>
              <a:latin typeface="Open Sans" charset="0"/>
              <a:ea typeface="Open Sans" charset="0"/>
              <a:cs typeface="Open Sans" charset="0"/>
            </a:endParaRPr>
          </a:p>
        </p:txBody>
      </p:sp>
      <p:sp>
        <p:nvSpPr>
          <p:cNvPr id="60" name="Shape 121"/>
          <p:cNvSpPr txBox="1"/>
          <p:nvPr/>
        </p:nvSpPr>
        <p:spPr>
          <a:xfrm>
            <a:off x="7420675" y="2428750"/>
            <a:ext cx="1255500" cy="249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100">
                <a:solidFill>
                  <a:srgbClr val="FF5000"/>
                </a:solidFill>
                <a:latin typeface="Open Sans" charset="0"/>
                <a:ea typeface="Open Sans" charset="0"/>
                <a:cs typeface="Open Sans" charset="0"/>
              </a:rPr>
              <a:t>____</a:t>
            </a:r>
            <a:endParaRPr sz="1100">
              <a:solidFill>
                <a:srgbClr val="FF5000"/>
              </a:solidFill>
              <a:latin typeface="Open Sans" charset="0"/>
              <a:ea typeface="Open Sans" charset="0"/>
              <a:cs typeface="Open Sans" charset="0"/>
            </a:endParaRPr>
          </a:p>
        </p:txBody>
      </p:sp>
      <p:cxnSp>
        <p:nvCxnSpPr>
          <p:cNvPr id="61" name="Shape 122"/>
          <p:cNvCxnSpPr/>
          <p:nvPr/>
        </p:nvCxnSpPr>
        <p:spPr>
          <a:xfrm rot="10800000">
            <a:off x="3885200" y="2240150"/>
            <a:ext cx="0" cy="1209000"/>
          </a:xfrm>
          <a:prstGeom prst="straightConnector1">
            <a:avLst/>
          </a:prstGeom>
          <a:noFill/>
          <a:ln w="9525" cap="flat" cmpd="sng">
            <a:solidFill>
              <a:schemeClr val="dk2"/>
            </a:solidFill>
            <a:prstDash val="solid"/>
            <a:round/>
            <a:headEnd type="none" w="med" len="med"/>
            <a:tailEnd type="none" w="med" len="med"/>
          </a:ln>
        </p:spPr>
      </p:cxnSp>
      <p:sp>
        <p:nvSpPr>
          <p:cNvPr id="62" name="Shape 123"/>
          <p:cNvSpPr txBox="1"/>
          <p:nvPr/>
        </p:nvSpPr>
        <p:spPr>
          <a:xfrm>
            <a:off x="4304100" y="3300875"/>
            <a:ext cx="969900" cy="1176900"/>
          </a:xfrm>
          <a:prstGeom prst="rect">
            <a:avLst/>
          </a:prstGeom>
          <a:solidFill>
            <a:srgbClr val="B9BDC2"/>
          </a:solidFill>
          <a:ln w="9525" cap="flat" cmpd="sng">
            <a:solidFill>
              <a:srgbClr val="EFEFEF"/>
            </a:solidFill>
            <a:prstDash val="solid"/>
            <a:round/>
            <a:headEnd type="none" w="sm" len="sm"/>
            <a:tailEnd type="none" w="sm" len="sm"/>
          </a:ln>
        </p:spPr>
        <p:txBody>
          <a:bodyPr spcFirstLastPara="1" wrap="square" lIns="91425" tIns="91425" rIns="91425" bIns="91425" anchor="t" anchorCtr="0">
            <a:noAutofit/>
          </a:bodyPr>
          <a:lstStyle/>
          <a:p>
            <a:pPr marL="0" lvl="0" indent="0">
              <a:spcBef>
                <a:spcPts val="0"/>
              </a:spcBef>
              <a:spcAft>
                <a:spcPts val="0"/>
              </a:spcAft>
              <a:buClr>
                <a:schemeClr val="dk1"/>
              </a:buClr>
              <a:buSzPts val="1100"/>
              <a:buFont typeface="Arial"/>
              <a:buNone/>
            </a:pPr>
            <a:r>
              <a:rPr lang="en" sz="800">
                <a:solidFill>
                  <a:srgbClr val="FFFFFF"/>
                </a:solidFill>
                <a:latin typeface="Open Sans" charset="0"/>
                <a:ea typeface="Open Sans" charset="0"/>
                <a:cs typeface="Open Sans" charset="0"/>
                <a:sym typeface="Montserrat Light"/>
              </a:rPr>
              <a:t>MKTG ATMTN:</a:t>
            </a:r>
            <a:endParaRPr sz="800">
              <a:solidFill>
                <a:srgbClr val="FFFFFF"/>
              </a:solidFill>
              <a:latin typeface="Open Sans" charset="0"/>
              <a:ea typeface="Open Sans" charset="0"/>
              <a:cs typeface="Open Sans" charset="0"/>
              <a:sym typeface="Montserrat Light"/>
            </a:endParaRPr>
          </a:p>
          <a:p>
            <a:pPr marL="0" lvl="0" indent="0">
              <a:spcBef>
                <a:spcPts val="0"/>
              </a:spcBef>
              <a:spcAft>
                <a:spcPts val="0"/>
              </a:spcAft>
              <a:buClr>
                <a:schemeClr val="dk1"/>
              </a:buClr>
              <a:buSzPts val="1100"/>
              <a:buFont typeface="Arial"/>
              <a:buNone/>
            </a:pPr>
            <a:r>
              <a:rPr lang="en" sz="800">
                <a:solidFill>
                  <a:srgbClr val="FFFFFF"/>
                </a:solidFill>
                <a:latin typeface="Open Sans" charset="0"/>
                <a:ea typeface="Open Sans" charset="0"/>
                <a:cs typeface="Open Sans" charset="0"/>
                <a:sym typeface="Montserrat Light"/>
              </a:rPr>
              <a:t>- </a:t>
            </a:r>
            <a:endParaRPr sz="800">
              <a:solidFill>
                <a:srgbClr val="FFFFFF"/>
              </a:solidFill>
              <a:latin typeface="Open Sans" charset="0"/>
              <a:ea typeface="Open Sans" charset="0"/>
              <a:cs typeface="Open Sans" charset="0"/>
              <a:sym typeface="Montserrat Light"/>
            </a:endParaRPr>
          </a:p>
          <a:p>
            <a:pPr marL="0" lvl="0" indent="0">
              <a:spcBef>
                <a:spcPts val="0"/>
              </a:spcBef>
              <a:spcAft>
                <a:spcPts val="0"/>
              </a:spcAft>
              <a:buClr>
                <a:schemeClr val="dk1"/>
              </a:buClr>
              <a:buSzPts val="1100"/>
              <a:buFont typeface="Arial"/>
              <a:buNone/>
            </a:pPr>
            <a:r>
              <a:rPr lang="en" sz="800">
                <a:solidFill>
                  <a:srgbClr val="FFFFFF"/>
                </a:solidFill>
                <a:latin typeface="Open Sans" charset="0"/>
                <a:ea typeface="Open Sans" charset="0"/>
                <a:cs typeface="Open Sans" charset="0"/>
                <a:sym typeface="Montserrat Light"/>
              </a:rPr>
              <a:t>- </a:t>
            </a:r>
            <a:endParaRPr sz="800">
              <a:solidFill>
                <a:srgbClr val="FFFFFF"/>
              </a:solidFill>
              <a:latin typeface="Open Sans" charset="0"/>
              <a:ea typeface="Open Sans" charset="0"/>
              <a:cs typeface="Open Sans" charset="0"/>
              <a:sym typeface="Montserrat Light"/>
            </a:endParaRPr>
          </a:p>
          <a:p>
            <a:pPr marL="0" lvl="0" indent="0">
              <a:spcBef>
                <a:spcPts val="0"/>
              </a:spcBef>
              <a:spcAft>
                <a:spcPts val="0"/>
              </a:spcAft>
              <a:buClr>
                <a:schemeClr val="dk1"/>
              </a:buClr>
              <a:buSzPts val="1100"/>
              <a:buFont typeface="Arial"/>
              <a:buNone/>
            </a:pPr>
            <a:r>
              <a:rPr lang="en" sz="800">
                <a:solidFill>
                  <a:srgbClr val="FFFFFF"/>
                </a:solidFill>
                <a:latin typeface="Open Sans" charset="0"/>
                <a:ea typeface="Open Sans" charset="0"/>
                <a:cs typeface="Open Sans" charset="0"/>
                <a:sym typeface="Montserrat Light"/>
              </a:rPr>
              <a:t>- </a:t>
            </a:r>
            <a:endParaRPr sz="800">
              <a:solidFill>
                <a:srgbClr val="FFFFFF"/>
              </a:solidFill>
              <a:latin typeface="Open Sans" charset="0"/>
              <a:ea typeface="Open Sans" charset="0"/>
              <a:cs typeface="Open Sans" charset="0"/>
              <a:sym typeface="Montserrat Light"/>
            </a:endParaRPr>
          </a:p>
          <a:p>
            <a:pPr marL="0" lvl="0" indent="0">
              <a:spcBef>
                <a:spcPts val="0"/>
              </a:spcBef>
              <a:spcAft>
                <a:spcPts val="0"/>
              </a:spcAft>
              <a:buClr>
                <a:schemeClr val="dk1"/>
              </a:buClr>
              <a:buSzPts val="1100"/>
              <a:buFont typeface="Arial"/>
              <a:buNone/>
            </a:pPr>
            <a:r>
              <a:rPr lang="en" sz="800">
                <a:solidFill>
                  <a:srgbClr val="FFFFFF"/>
                </a:solidFill>
                <a:latin typeface="Open Sans" charset="0"/>
                <a:ea typeface="Open Sans" charset="0"/>
                <a:cs typeface="Open Sans" charset="0"/>
                <a:sym typeface="Montserrat Light"/>
              </a:rPr>
              <a:t>- </a:t>
            </a:r>
            <a:endParaRPr sz="800">
              <a:solidFill>
                <a:srgbClr val="FFFFFF"/>
              </a:solidFill>
              <a:latin typeface="Open Sans" charset="0"/>
              <a:ea typeface="Open Sans" charset="0"/>
              <a:cs typeface="Open Sans" charset="0"/>
              <a:sym typeface="Montserrat Light"/>
            </a:endParaRPr>
          </a:p>
          <a:p>
            <a:pPr marL="0" lvl="0" indent="0">
              <a:spcBef>
                <a:spcPts val="0"/>
              </a:spcBef>
              <a:spcAft>
                <a:spcPts val="0"/>
              </a:spcAft>
              <a:buClr>
                <a:schemeClr val="dk1"/>
              </a:buClr>
              <a:buSzPts val="1100"/>
              <a:buFont typeface="Arial"/>
              <a:buNone/>
            </a:pPr>
            <a:r>
              <a:rPr lang="en" sz="800">
                <a:solidFill>
                  <a:srgbClr val="FFFFFF"/>
                </a:solidFill>
                <a:latin typeface="Open Sans" charset="0"/>
                <a:ea typeface="Open Sans" charset="0"/>
                <a:cs typeface="Open Sans" charset="0"/>
                <a:sym typeface="Montserrat Light"/>
              </a:rPr>
              <a:t>ORGANIC:</a:t>
            </a:r>
            <a:endParaRPr sz="800">
              <a:solidFill>
                <a:srgbClr val="FFFFFF"/>
              </a:solidFill>
              <a:latin typeface="Open Sans" charset="0"/>
              <a:ea typeface="Open Sans" charset="0"/>
              <a:cs typeface="Open Sans" charset="0"/>
              <a:sym typeface="Montserrat Light"/>
            </a:endParaRPr>
          </a:p>
          <a:p>
            <a:pPr marL="0" lvl="0" indent="0">
              <a:spcBef>
                <a:spcPts val="0"/>
              </a:spcBef>
              <a:spcAft>
                <a:spcPts val="0"/>
              </a:spcAft>
              <a:buClr>
                <a:schemeClr val="dk1"/>
              </a:buClr>
              <a:buSzPts val="1100"/>
              <a:buFont typeface="Arial"/>
              <a:buNone/>
            </a:pPr>
            <a:r>
              <a:rPr lang="en" sz="800">
                <a:solidFill>
                  <a:srgbClr val="FFFFFF"/>
                </a:solidFill>
                <a:latin typeface="Open Sans" charset="0"/>
                <a:ea typeface="Open Sans" charset="0"/>
                <a:cs typeface="Open Sans" charset="0"/>
                <a:sym typeface="Montserrat Light"/>
              </a:rPr>
              <a:t>- </a:t>
            </a:r>
            <a:endParaRPr sz="800">
              <a:solidFill>
                <a:srgbClr val="FFFFFF"/>
              </a:solidFill>
              <a:latin typeface="Open Sans" charset="0"/>
              <a:ea typeface="Open Sans" charset="0"/>
              <a:cs typeface="Open Sans" charset="0"/>
              <a:sym typeface="Montserrat Light"/>
            </a:endParaRPr>
          </a:p>
          <a:p>
            <a:pPr marL="0" lvl="0" indent="0">
              <a:spcBef>
                <a:spcPts val="0"/>
              </a:spcBef>
              <a:spcAft>
                <a:spcPts val="0"/>
              </a:spcAft>
              <a:buClr>
                <a:schemeClr val="dk1"/>
              </a:buClr>
              <a:buSzPts val="1100"/>
              <a:buFont typeface="Arial"/>
              <a:buNone/>
            </a:pPr>
            <a:r>
              <a:rPr lang="en" sz="800">
                <a:solidFill>
                  <a:srgbClr val="FFFFFF"/>
                </a:solidFill>
                <a:latin typeface="Open Sans" charset="0"/>
                <a:ea typeface="Open Sans" charset="0"/>
                <a:cs typeface="Open Sans" charset="0"/>
                <a:sym typeface="Montserrat Light"/>
              </a:rPr>
              <a:t>- </a:t>
            </a:r>
            <a:endParaRPr sz="1100">
              <a:solidFill>
                <a:schemeClr val="dk1"/>
              </a:solidFill>
              <a:latin typeface="Open Sans" charset="0"/>
              <a:ea typeface="Open Sans" charset="0"/>
              <a:cs typeface="Open Sans" charset="0"/>
              <a:sym typeface="Montserrat Light"/>
            </a:endParaRPr>
          </a:p>
          <a:p>
            <a:pPr marL="0" lvl="0" indent="0" rtl="0">
              <a:spcBef>
                <a:spcPts val="0"/>
              </a:spcBef>
              <a:spcAft>
                <a:spcPts val="0"/>
              </a:spcAft>
              <a:buNone/>
            </a:pPr>
            <a:endParaRPr sz="800">
              <a:solidFill>
                <a:srgbClr val="FFFFFF"/>
              </a:solidFill>
              <a:latin typeface="Open Sans" charset="0"/>
              <a:ea typeface="Open Sans" charset="0"/>
              <a:cs typeface="Open Sans" charset="0"/>
              <a:sym typeface="Montserrat Light"/>
            </a:endParaRPr>
          </a:p>
        </p:txBody>
      </p:sp>
      <p:sp>
        <p:nvSpPr>
          <p:cNvPr id="63" name="Shape 124"/>
          <p:cNvSpPr txBox="1"/>
          <p:nvPr/>
        </p:nvSpPr>
        <p:spPr>
          <a:xfrm>
            <a:off x="3323950" y="3300875"/>
            <a:ext cx="969900" cy="1176900"/>
          </a:xfrm>
          <a:prstGeom prst="rect">
            <a:avLst/>
          </a:prstGeom>
          <a:solidFill>
            <a:srgbClr val="B9BDC2"/>
          </a:solidFill>
          <a:ln w="9525" cap="flat" cmpd="sng">
            <a:solidFill>
              <a:srgbClr val="EFEFEF"/>
            </a:solidFill>
            <a:prstDash val="solid"/>
            <a:round/>
            <a:headEnd type="none" w="sm" len="sm"/>
            <a:tailEnd type="none" w="sm" len="sm"/>
          </a:ln>
        </p:spPr>
        <p:txBody>
          <a:bodyPr spcFirstLastPara="1" wrap="square" lIns="91425" tIns="91425" rIns="91425" bIns="91425" anchor="t" anchorCtr="0">
            <a:noAutofit/>
          </a:bodyPr>
          <a:lstStyle/>
          <a:p>
            <a:pPr marL="0" lvl="0" indent="0" rtl="0">
              <a:spcBef>
                <a:spcPts val="0"/>
              </a:spcBef>
              <a:spcAft>
                <a:spcPts val="0"/>
              </a:spcAft>
              <a:buNone/>
            </a:pPr>
            <a:r>
              <a:rPr lang="en" sz="800">
                <a:solidFill>
                  <a:srgbClr val="FFFFFF"/>
                </a:solidFill>
                <a:latin typeface="Open Sans" charset="0"/>
                <a:ea typeface="Open Sans" charset="0"/>
                <a:cs typeface="Open Sans" charset="0"/>
                <a:sym typeface="Montserrat Light"/>
              </a:rPr>
              <a:t>PAID MEDIA:</a:t>
            </a:r>
            <a:endParaRPr sz="800">
              <a:solidFill>
                <a:srgbClr val="FFFFFF"/>
              </a:solidFill>
              <a:latin typeface="Open Sans" charset="0"/>
              <a:ea typeface="Open Sans" charset="0"/>
              <a:cs typeface="Open Sans" charset="0"/>
              <a:sym typeface="Montserrat Light"/>
            </a:endParaRPr>
          </a:p>
          <a:p>
            <a:pPr marL="0" lvl="0" indent="0" rtl="0">
              <a:spcBef>
                <a:spcPts val="0"/>
              </a:spcBef>
              <a:spcAft>
                <a:spcPts val="0"/>
              </a:spcAft>
              <a:buNone/>
            </a:pPr>
            <a:r>
              <a:rPr lang="en" sz="800">
                <a:solidFill>
                  <a:srgbClr val="FFFFFF"/>
                </a:solidFill>
                <a:latin typeface="Open Sans" charset="0"/>
                <a:ea typeface="Open Sans" charset="0"/>
                <a:cs typeface="Open Sans" charset="0"/>
                <a:sym typeface="Montserrat Light"/>
              </a:rPr>
              <a:t>- </a:t>
            </a:r>
            <a:endParaRPr sz="800">
              <a:solidFill>
                <a:srgbClr val="FFFFFF"/>
              </a:solidFill>
              <a:latin typeface="Open Sans" charset="0"/>
              <a:ea typeface="Open Sans" charset="0"/>
              <a:cs typeface="Open Sans" charset="0"/>
              <a:sym typeface="Montserrat Light"/>
            </a:endParaRPr>
          </a:p>
          <a:p>
            <a:pPr marL="0" lvl="0" indent="0" rtl="0">
              <a:spcBef>
                <a:spcPts val="0"/>
              </a:spcBef>
              <a:spcAft>
                <a:spcPts val="0"/>
              </a:spcAft>
              <a:buNone/>
            </a:pPr>
            <a:r>
              <a:rPr lang="en" sz="800">
                <a:solidFill>
                  <a:srgbClr val="FFFFFF"/>
                </a:solidFill>
                <a:latin typeface="Open Sans" charset="0"/>
                <a:ea typeface="Open Sans" charset="0"/>
                <a:cs typeface="Open Sans" charset="0"/>
                <a:sym typeface="Montserrat Light"/>
              </a:rPr>
              <a:t>  - </a:t>
            </a:r>
            <a:endParaRPr sz="800">
              <a:solidFill>
                <a:srgbClr val="FFFFFF"/>
              </a:solidFill>
              <a:latin typeface="Open Sans" charset="0"/>
              <a:ea typeface="Open Sans" charset="0"/>
              <a:cs typeface="Open Sans" charset="0"/>
              <a:sym typeface="Montserrat Light"/>
            </a:endParaRPr>
          </a:p>
          <a:p>
            <a:pPr marL="0" lvl="0" indent="0" rtl="0">
              <a:spcBef>
                <a:spcPts val="0"/>
              </a:spcBef>
              <a:spcAft>
                <a:spcPts val="0"/>
              </a:spcAft>
              <a:buNone/>
            </a:pPr>
            <a:r>
              <a:rPr lang="en" sz="800">
                <a:solidFill>
                  <a:srgbClr val="FFFFFF"/>
                </a:solidFill>
                <a:latin typeface="Open Sans" charset="0"/>
                <a:ea typeface="Open Sans" charset="0"/>
                <a:cs typeface="Open Sans" charset="0"/>
                <a:sym typeface="Montserrat Light"/>
              </a:rPr>
              <a:t>    • </a:t>
            </a:r>
            <a:endParaRPr sz="800">
              <a:solidFill>
                <a:srgbClr val="FFFFFF"/>
              </a:solidFill>
              <a:latin typeface="Open Sans" charset="0"/>
              <a:ea typeface="Open Sans" charset="0"/>
              <a:cs typeface="Open Sans" charset="0"/>
              <a:sym typeface="Montserrat Light"/>
            </a:endParaRPr>
          </a:p>
          <a:p>
            <a:pPr marL="0" lvl="0" indent="0" rtl="0">
              <a:spcBef>
                <a:spcPts val="0"/>
              </a:spcBef>
              <a:spcAft>
                <a:spcPts val="0"/>
              </a:spcAft>
              <a:buNone/>
            </a:pPr>
            <a:r>
              <a:rPr lang="en" sz="800">
                <a:solidFill>
                  <a:srgbClr val="FFFFFF"/>
                </a:solidFill>
                <a:latin typeface="Open Sans" charset="0"/>
                <a:ea typeface="Open Sans" charset="0"/>
                <a:cs typeface="Open Sans" charset="0"/>
                <a:sym typeface="Montserrat Light"/>
              </a:rPr>
              <a:t>    • </a:t>
            </a:r>
            <a:endParaRPr sz="800">
              <a:solidFill>
                <a:srgbClr val="FFFFFF"/>
              </a:solidFill>
              <a:latin typeface="Open Sans" charset="0"/>
              <a:ea typeface="Open Sans" charset="0"/>
              <a:cs typeface="Open Sans" charset="0"/>
              <a:sym typeface="Montserrat Light"/>
            </a:endParaRPr>
          </a:p>
          <a:p>
            <a:pPr marL="0" lvl="0" indent="0" rtl="0">
              <a:spcBef>
                <a:spcPts val="0"/>
              </a:spcBef>
              <a:spcAft>
                <a:spcPts val="0"/>
              </a:spcAft>
              <a:buNone/>
            </a:pPr>
            <a:r>
              <a:rPr lang="en" sz="800">
                <a:solidFill>
                  <a:srgbClr val="FFFFFF"/>
                </a:solidFill>
                <a:latin typeface="Open Sans" charset="0"/>
                <a:ea typeface="Open Sans" charset="0"/>
                <a:cs typeface="Open Sans" charset="0"/>
                <a:sym typeface="Montserrat Light"/>
              </a:rPr>
              <a:t>    • </a:t>
            </a:r>
            <a:endParaRPr sz="800">
              <a:solidFill>
                <a:srgbClr val="FFFFFF"/>
              </a:solidFill>
              <a:latin typeface="Open Sans" charset="0"/>
              <a:ea typeface="Open Sans" charset="0"/>
              <a:cs typeface="Open Sans" charset="0"/>
              <a:sym typeface="Montserrat Light"/>
            </a:endParaRPr>
          </a:p>
          <a:p>
            <a:pPr marL="0" lvl="0" indent="0" rtl="0">
              <a:spcBef>
                <a:spcPts val="0"/>
              </a:spcBef>
              <a:spcAft>
                <a:spcPts val="0"/>
              </a:spcAft>
              <a:buNone/>
            </a:pPr>
            <a:r>
              <a:rPr lang="en" sz="800">
                <a:solidFill>
                  <a:srgbClr val="FFFFFF"/>
                </a:solidFill>
                <a:latin typeface="Open Sans" charset="0"/>
                <a:ea typeface="Open Sans" charset="0"/>
                <a:cs typeface="Open Sans" charset="0"/>
                <a:sym typeface="Montserrat Light"/>
              </a:rPr>
              <a:t>  - </a:t>
            </a:r>
            <a:endParaRPr sz="800">
              <a:solidFill>
                <a:srgbClr val="FFFFFF"/>
              </a:solidFill>
              <a:latin typeface="Open Sans" charset="0"/>
              <a:ea typeface="Open Sans" charset="0"/>
              <a:cs typeface="Open Sans" charset="0"/>
              <a:sym typeface="Montserrat Light"/>
            </a:endParaRPr>
          </a:p>
          <a:p>
            <a:pPr marL="0" lvl="0" indent="0" rtl="0">
              <a:spcBef>
                <a:spcPts val="0"/>
              </a:spcBef>
              <a:spcAft>
                <a:spcPts val="0"/>
              </a:spcAft>
              <a:buNone/>
            </a:pPr>
            <a:r>
              <a:rPr lang="en" sz="800">
                <a:solidFill>
                  <a:srgbClr val="FFFFFF"/>
                </a:solidFill>
                <a:latin typeface="Open Sans" charset="0"/>
                <a:ea typeface="Open Sans" charset="0"/>
                <a:cs typeface="Open Sans" charset="0"/>
                <a:sym typeface="Montserrat Light"/>
              </a:rPr>
              <a:t>  - </a:t>
            </a:r>
            <a:endParaRPr sz="800">
              <a:solidFill>
                <a:srgbClr val="FFFFFF"/>
              </a:solidFill>
              <a:latin typeface="Open Sans" charset="0"/>
              <a:ea typeface="Open Sans" charset="0"/>
              <a:cs typeface="Open Sans" charset="0"/>
              <a:sym typeface="Montserrat Ligh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28"/>
          <p:cNvSpPr txBox="1">
            <a:spLocks noGrp="1"/>
          </p:cNvSpPr>
          <p:nvPr>
            <p:ph type="ctrTitle"/>
          </p:nvPr>
        </p:nvSpPr>
        <p:spPr>
          <a:xfrm>
            <a:off x="200805" y="483324"/>
            <a:ext cx="6858000" cy="497080"/>
          </a:xfrm>
          <a:prstGeom prst="rect">
            <a:avLst/>
          </a:prstGeom>
        </p:spPr>
        <p:txBody>
          <a:bodyPr spcFirstLastPara="1" wrap="square" lIns="91425" tIns="91425" rIns="91425" bIns="91425" anchor="b" anchorCtr="0">
            <a:noAutofit/>
          </a:bodyPr>
          <a:lstStyle/>
          <a:p>
            <a:pPr lvl="0"/>
            <a:r>
              <a:rPr lang="en-US" dirty="0">
                <a:solidFill>
                  <a:srgbClr val="FF5000"/>
                </a:solidFill>
                <a:latin typeface="Open Sans" charset="0"/>
                <a:ea typeface="Open Sans" charset="0"/>
                <a:cs typeface="Open Sans" charset="0"/>
              </a:rPr>
              <a:t>How to Use the B2B REVENUE ROADMAP</a:t>
            </a:r>
            <a:endParaRPr dirty="0">
              <a:solidFill>
                <a:srgbClr val="FF5000"/>
              </a:solidFill>
              <a:latin typeface="Open Sans" charset="0"/>
              <a:ea typeface="Open Sans" charset="0"/>
              <a:cs typeface="Open Sans" charset="0"/>
            </a:endParaRPr>
          </a:p>
        </p:txBody>
      </p:sp>
      <p:sp>
        <p:nvSpPr>
          <p:cNvPr id="64" name="Shape 97">
            <a:extLst>
              <a:ext uri="{FF2B5EF4-FFF2-40B4-BE49-F238E27FC236}">
                <a16:creationId xmlns:a16="http://schemas.microsoft.com/office/drawing/2014/main" id="{EBC2BD7E-F8F0-924F-A978-E69D8F510848}"/>
              </a:ext>
            </a:extLst>
          </p:cNvPr>
          <p:cNvSpPr/>
          <p:nvPr/>
        </p:nvSpPr>
        <p:spPr>
          <a:xfrm>
            <a:off x="200805" y="1113073"/>
            <a:ext cx="8514536" cy="3208556"/>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t" anchorCtr="0">
            <a:noAutofit/>
          </a:bodyPr>
          <a:lstStyle/>
          <a:p>
            <a:pPr marL="0" lvl="0" indent="0" rtl="0">
              <a:spcBef>
                <a:spcPts val="0"/>
              </a:spcBef>
              <a:spcAft>
                <a:spcPts val="0"/>
              </a:spcAft>
              <a:buNone/>
            </a:pPr>
            <a:r>
              <a:rPr lang="en" sz="1200" dirty="0">
                <a:solidFill>
                  <a:schemeClr val="dk1"/>
                </a:solidFill>
                <a:latin typeface="Open Sans" charset="0"/>
                <a:ea typeface="Open Sans" charset="0"/>
                <a:cs typeface="Open Sans" charset="0"/>
                <a:sym typeface="Montserrat Light"/>
              </a:rPr>
              <a:t>Businesses want to know how much revenue they got from their search campaigns, or their social campaigns . . . but the truth is, there is no payment form on a search page. There’s probably also no payment on the features pages, </a:t>
            </a:r>
            <a:r>
              <a:rPr lang="en" sz="1200" i="1" dirty="0">
                <a:solidFill>
                  <a:schemeClr val="dk1"/>
                </a:solidFill>
                <a:latin typeface="Open Sans" charset="0"/>
                <a:ea typeface="Open Sans" charset="0"/>
                <a:cs typeface="Open Sans" charset="0"/>
                <a:sym typeface="Montserrat Light"/>
              </a:rPr>
              <a:t>or anywhere else on your site. </a:t>
            </a:r>
            <a:r>
              <a:rPr lang="en" sz="1200" dirty="0">
                <a:solidFill>
                  <a:schemeClr val="dk1"/>
                </a:solidFill>
                <a:latin typeface="Open Sans" charset="0"/>
                <a:ea typeface="Open Sans" charset="0"/>
                <a:cs typeface="Open Sans" charset="0"/>
                <a:sym typeface="Montserrat Light"/>
              </a:rPr>
              <a:t>So how do you really track where the money is happening? And how do you decide your next best move to increase revenue?</a:t>
            </a:r>
          </a:p>
          <a:p>
            <a:pPr marL="0" lvl="0" indent="0" rtl="0">
              <a:spcBef>
                <a:spcPts val="0"/>
              </a:spcBef>
              <a:spcAft>
                <a:spcPts val="0"/>
              </a:spcAft>
              <a:buNone/>
            </a:pPr>
            <a:endParaRPr lang="en" sz="1200" dirty="0">
              <a:solidFill>
                <a:schemeClr val="dk1"/>
              </a:solidFill>
              <a:latin typeface="Open Sans" charset="0"/>
              <a:ea typeface="Open Sans" charset="0"/>
              <a:cs typeface="Open Sans" charset="0"/>
              <a:sym typeface="Montserrat Light"/>
            </a:endParaRPr>
          </a:p>
          <a:p>
            <a:pPr marL="0" lvl="0" indent="0" rtl="0">
              <a:spcBef>
                <a:spcPts val="0"/>
              </a:spcBef>
              <a:spcAft>
                <a:spcPts val="0"/>
              </a:spcAft>
              <a:buNone/>
            </a:pPr>
            <a:r>
              <a:rPr lang="en" sz="1200" dirty="0">
                <a:solidFill>
                  <a:schemeClr val="dk1"/>
                </a:solidFill>
                <a:latin typeface="Open Sans" charset="0"/>
                <a:ea typeface="Open Sans" charset="0"/>
                <a:cs typeface="Open Sans" charset="0"/>
                <a:sym typeface="Montserrat Light"/>
              </a:rPr>
              <a:t>The B2B Revenue Roadmap helps you identify key conversion rates down the funnel, and strategize the right channels and tactics to improve the touchpoints where you are most likely losing revenue.</a:t>
            </a:r>
          </a:p>
          <a:p>
            <a:pPr marL="0" lvl="0" indent="0" rtl="0">
              <a:spcBef>
                <a:spcPts val="0"/>
              </a:spcBef>
              <a:spcAft>
                <a:spcPts val="0"/>
              </a:spcAft>
              <a:buNone/>
            </a:pPr>
            <a:endParaRPr lang="en" sz="1200" dirty="0">
              <a:solidFill>
                <a:schemeClr val="dk1"/>
              </a:solidFill>
              <a:latin typeface="Open Sans" charset="0"/>
              <a:ea typeface="Open Sans" charset="0"/>
              <a:cs typeface="Open Sans" charset="0"/>
              <a:sym typeface="Montserrat Light"/>
            </a:endParaRPr>
          </a:p>
          <a:p>
            <a:pPr marL="0" lvl="0" indent="0" rtl="0">
              <a:spcBef>
                <a:spcPts val="0"/>
              </a:spcBef>
              <a:spcAft>
                <a:spcPts val="0"/>
              </a:spcAft>
              <a:buNone/>
            </a:pPr>
            <a:r>
              <a:rPr lang="en" sz="1200" dirty="0">
                <a:solidFill>
                  <a:schemeClr val="dk1"/>
                </a:solidFill>
                <a:latin typeface="Open Sans" charset="0"/>
                <a:ea typeface="Open Sans" charset="0"/>
                <a:cs typeface="Open Sans" charset="0"/>
                <a:sym typeface="Montserrat Light"/>
              </a:rPr>
              <a:t>Each conversion rate is tied to key channels and tactics you currently have deployed. </a:t>
            </a:r>
            <a:r>
              <a:rPr lang="en-US" sz="1200" dirty="0">
                <a:solidFill>
                  <a:schemeClr val="dk1"/>
                </a:solidFill>
                <a:latin typeface="Open Sans" charset="0"/>
                <a:ea typeface="Open Sans" charset="0"/>
                <a:cs typeface="Open Sans" charset="0"/>
                <a:sym typeface="Montserrat Light"/>
              </a:rPr>
              <a:t>B</a:t>
            </a:r>
            <a:r>
              <a:rPr lang="en" sz="1200" dirty="0">
                <a:solidFill>
                  <a:schemeClr val="dk1"/>
                </a:solidFill>
                <a:latin typeface="Open Sans" charset="0"/>
                <a:ea typeface="Open Sans" charset="0"/>
                <a:cs typeface="Open Sans" charset="0"/>
                <a:sym typeface="Montserrat Light"/>
              </a:rPr>
              <a:t>y mapping out which channels are </a:t>
            </a:r>
            <a:r>
              <a:rPr lang="en" sz="1200" i="1" dirty="0">
                <a:solidFill>
                  <a:schemeClr val="dk1"/>
                </a:solidFill>
                <a:latin typeface="Open Sans" charset="0"/>
                <a:ea typeface="Open Sans" charset="0"/>
                <a:cs typeface="Open Sans" charset="0"/>
                <a:sym typeface="Montserrat Light"/>
              </a:rPr>
              <a:t>directly and exclusively</a:t>
            </a:r>
            <a:r>
              <a:rPr lang="en" sz="1200" dirty="0">
                <a:solidFill>
                  <a:schemeClr val="dk1"/>
                </a:solidFill>
                <a:latin typeface="Open Sans" charset="0"/>
                <a:ea typeface="Open Sans" charset="0"/>
                <a:cs typeface="Open Sans" charset="0"/>
                <a:sym typeface="Montserrat Light"/>
              </a:rPr>
              <a:t> influencing each stage of the funnel, you can make the right decision on where to invest next, which campaigns and copy and budgets need to be adjusted, and how you can make the biggest impact in the next quarter.</a:t>
            </a:r>
          </a:p>
          <a:p>
            <a:pPr marL="0" lvl="0" indent="0" rtl="0">
              <a:spcBef>
                <a:spcPts val="0"/>
              </a:spcBef>
              <a:spcAft>
                <a:spcPts val="0"/>
              </a:spcAft>
              <a:buNone/>
            </a:pPr>
            <a:endParaRPr lang="en" sz="1200" dirty="0">
              <a:solidFill>
                <a:schemeClr val="dk1"/>
              </a:solidFill>
              <a:latin typeface="Open Sans" charset="0"/>
              <a:ea typeface="Open Sans" charset="0"/>
              <a:cs typeface="Open Sans" charset="0"/>
              <a:sym typeface="Montserrat Light"/>
            </a:endParaRPr>
          </a:p>
          <a:p>
            <a:pPr marL="0" lvl="0" indent="0" rtl="0">
              <a:spcBef>
                <a:spcPts val="0"/>
              </a:spcBef>
              <a:spcAft>
                <a:spcPts val="0"/>
              </a:spcAft>
              <a:buNone/>
            </a:pPr>
            <a:endParaRPr sz="1200" dirty="0">
              <a:latin typeface="Open Sans" charset="0"/>
              <a:ea typeface="Open Sans" charset="0"/>
              <a:cs typeface="Open Sans" charset="0"/>
              <a:sym typeface="Montserrat Light"/>
            </a:endParaRPr>
          </a:p>
        </p:txBody>
      </p:sp>
    </p:spTree>
    <p:extLst>
      <p:ext uri="{BB962C8B-B14F-4D97-AF65-F5344CB8AC3E}">
        <p14:creationId xmlns:p14="http://schemas.microsoft.com/office/powerpoint/2010/main" val="1729088385"/>
      </p:ext>
    </p:extLst>
  </p:cSld>
  <p:clrMapOvr>
    <a:masterClrMapping/>
  </p:clrMapOvr>
</p:sld>
</file>

<file path=ppt/theme/theme1.xml><?xml version="1.0" encoding="utf-8"?>
<a:theme xmlns:a="http://schemas.openxmlformats.org/drawingml/2006/main" name="Rogue Marketing">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1707</TotalTime>
  <Words>307</Words>
  <Application>Microsoft Macintosh PowerPoint</Application>
  <PresentationFormat>On-screen Show (16:9)</PresentationFormat>
  <Paragraphs>69</Paragraphs>
  <Slides>2</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vt:i4>
      </vt:variant>
    </vt:vector>
  </HeadingPairs>
  <TitlesOfParts>
    <vt:vector size="10" baseType="lpstr">
      <vt:lpstr>Arial</vt:lpstr>
      <vt:lpstr>Calibri</vt:lpstr>
      <vt:lpstr>Montserrat</vt:lpstr>
      <vt:lpstr>Montserrat Light</vt:lpstr>
      <vt:lpstr>Montserrat Medium</vt:lpstr>
      <vt:lpstr>Open Sans</vt:lpstr>
      <vt:lpstr>Source Sans Pro Light</vt:lpstr>
      <vt:lpstr>Rogue Marketing</vt:lpstr>
      <vt:lpstr>B2B REVENUE ROADMAP</vt:lpstr>
      <vt:lpstr>How to Use the B2B REVENUE ROADMAP</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Jared Heath</cp:lastModifiedBy>
  <cp:revision>11</cp:revision>
  <dcterms:modified xsi:type="dcterms:W3CDTF">2019-05-01T16:50:30Z</dcterms:modified>
</cp:coreProperties>
</file>